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30"/>
  </p:notesMasterIdLst>
  <p:sldIdLst>
    <p:sldId id="256" r:id="rId3"/>
    <p:sldId id="326" r:id="rId4"/>
    <p:sldId id="265" r:id="rId5"/>
    <p:sldId id="328" r:id="rId6"/>
    <p:sldId id="327" r:id="rId7"/>
    <p:sldId id="325" r:id="rId8"/>
    <p:sldId id="324" r:id="rId9"/>
    <p:sldId id="304" r:id="rId10"/>
    <p:sldId id="311" r:id="rId11"/>
    <p:sldId id="315" r:id="rId12"/>
    <p:sldId id="319" r:id="rId13"/>
    <p:sldId id="312" r:id="rId14"/>
    <p:sldId id="321" r:id="rId15"/>
    <p:sldId id="306" r:id="rId16"/>
    <p:sldId id="314" r:id="rId17"/>
    <p:sldId id="313" r:id="rId18"/>
    <p:sldId id="322" r:id="rId19"/>
    <p:sldId id="316" r:id="rId20"/>
    <p:sldId id="299" r:id="rId21"/>
    <p:sldId id="323" r:id="rId22"/>
    <p:sldId id="318" r:id="rId23"/>
    <p:sldId id="305" r:id="rId24"/>
    <p:sldId id="279" r:id="rId25"/>
    <p:sldId id="287" r:id="rId26"/>
    <p:sldId id="289" r:id="rId27"/>
    <p:sldId id="290" r:id="rId28"/>
    <p:sldId id="262" r:id="rId29"/>
  </p:sldIdLst>
  <p:sldSz cx="12192000" cy="6858000"/>
  <p:notesSz cx="6985000" cy="9283700"/>
  <p:embeddedFontLst>
    <p:embeddedFont>
      <p:font typeface="Helvetica Neue" panose="02000503000000020004" pitchFamily="2" charset="0"/>
      <p:regular r:id="rId31"/>
      <p:bold r:id="rId32"/>
      <p:italic r:id="rId33"/>
      <p:boldItalic r:id="rId34"/>
    </p:embeddedFont>
    <p:embeddedFont>
      <p:font typeface="Merriweather Sans" pitchFamily="2" charset="77"/>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988">
          <p15:clr>
            <a:srgbClr val="A4A3A4"/>
          </p15:clr>
        </p15:guide>
        <p15:guide id="2" orient="horz" pos="4186">
          <p15:clr>
            <a:srgbClr val="A4A3A4"/>
          </p15:clr>
        </p15:guide>
        <p15:guide id="3" orient="horz" pos="3394">
          <p15:clr>
            <a:srgbClr val="A4A3A4"/>
          </p15:clr>
        </p15:guide>
        <p15:guide id="4" orient="horz" pos="777">
          <p15:clr>
            <a:srgbClr val="A4A3A4"/>
          </p15:clr>
        </p15:guide>
        <p15:guide id="5" orient="horz" pos="1749">
          <p15:clr>
            <a:srgbClr val="A4A3A4"/>
          </p15:clr>
        </p15:guide>
        <p15:guide id="6" orient="horz" pos="457">
          <p15:clr>
            <a:srgbClr val="A4A3A4"/>
          </p15:clr>
        </p15:guide>
        <p15:guide id="7" pos="380">
          <p15:clr>
            <a:srgbClr val="A4A3A4"/>
          </p15:clr>
        </p15:guide>
        <p15:guide id="8" pos="734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drew McNab" initials="" lastIdx="2" clrIdx="0"/>
  <p:cmAuthor id="1" name="Heidi M Schellman" initials="" lastIdx="5" clrIdx="1"/>
  <p:cmAuthor id="2" name="Thomas Junk" initials="" lastIdx="1" clrIdx="2"/>
  <p:cmAuthor id="3" name="Jake Calcutt" initials="" lastIdx="1" clrIdx="3"/>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C4448-BA2F-447C-9946-4ACDDA3E964D}">
  <a:tblStyle styleId="{802C4448-BA2F-447C-9946-4ACDDA3E964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63"/>
    <p:restoredTop sz="95897"/>
  </p:normalViewPr>
  <p:slideViewPr>
    <p:cSldViewPr snapToGrid="0">
      <p:cViewPr varScale="1">
        <p:scale>
          <a:sx n="99" d="100"/>
          <a:sy n="99" d="100"/>
        </p:scale>
        <p:origin x="192" y="504"/>
      </p:cViewPr>
      <p:guideLst>
        <p:guide orient="horz" pos="988"/>
        <p:guide orient="horz" pos="4186"/>
        <p:guide orient="horz" pos="3394"/>
        <p:guide orient="horz" pos="777"/>
        <p:guide orient="horz" pos="1749"/>
        <p:guide orient="horz" pos="457"/>
        <p:guide pos="380"/>
        <p:guide pos="7349"/>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commentAuthors" Target="commentAuthors.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23-03-20T14:43:12.563" idx="2">
    <p:pos x="6000" y="0"/>
    <p:text>"GridPP" needs to be "IRIS" or "IRIS/GridPP"</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26833" cy="464185"/>
          </a:xfrm>
          <a:prstGeom prst="rect">
            <a:avLst/>
          </a:prstGeom>
          <a:noFill/>
          <a:ln>
            <a:noFill/>
          </a:ln>
        </p:spPr>
        <p:txBody>
          <a:bodyPr spcFirstLastPara="1" wrap="square" lIns="92950" tIns="46475" rIns="92950" bIns="46475"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956550" y="0"/>
            <a:ext cx="3026833" cy="464185"/>
          </a:xfrm>
          <a:prstGeom prst="rect">
            <a:avLst/>
          </a:prstGeom>
          <a:noFill/>
          <a:ln>
            <a:noFill/>
          </a:ln>
        </p:spPr>
        <p:txBody>
          <a:bodyPr spcFirstLastPara="1" wrap="square" lIns="92950" tIns="46475" rIns="92950" bIns="46475"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98463" y="696913"/>
            <a:ext cx="6188075" cy="34813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98500" y="4409758"/>
            <a:ext cx="5588000" cy="4177665"/>
          </a:xfrm>
          <a:prstGeom prst="rect">
            <a:avLst/>
          </a:prstGeom>
          <a:noFill/>
          <a:ln>
            <a:noFill/>
          </a:ln>
        </p:spPr>
        <p:txBody>
          <a:bodyPr spcFirstLastPara="1" wrap="square" lIns="92950" tIns="46475" rIns="92950" bIns="46475"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17904"/>
            <a:ext cx="3026833" cy="464185"/>
          </a:xfrm>
          <a:prstGeom prst="rect">
            <a:avLst/>
          </a:prstGeom>
          <a:noFill/>
          <a:ln>
            <a:noFill/>
          </a:ln>
        </p:spPr>
        <p:txBody>
          <a:bodyPr spcFirstLastPara="1" wrap="square" lIns="92950" tIns="46475" rIns="92950" bIns="46475"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956550" y="8817904"/>
            <a:ext cx="3026833" cy="464185"/>
          </a:xfrm>
          <a:prstGeom prst="rect">
            <a:avLst/>
          </a:prstGeom>
          <a:noFill/>
          <a:ln>
            <a:noFill/>
          </a:ln>
        </p:spPr>
        <p:txBody>
          <a:bodyPr spcFirstLastPara="1" wrap="square" lIns="92950" tIns="46475" rIns="92950" bIns="464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notes"/>
          <p:cNvSpPr txBox="1">
            <a:spLocks noGrp="1"/>
          </p:cNvSpPr>
          <p:nvPr>
            <p:ph type="body" idx="1"/>
          </p:nvPr>
        </p:nvSpPr>
        <p:spPr>
          <a:xfrm>
            <a:off x="698500" y="4409758"/>
            <a:ext cx="5588000" cy="4177665"/>
          </a:xfrm>
          <a:prstGeom prst="rect">
            <a:avLst/>
          </a:prstGeom>
        </p:spPr>
        <p:txBody>
          <a:bodyPr spcFirstLastPara="1" wrap="square" lIns="92950" tIns="46475" rIns="92950" bIns="46475" anchor="t" anchorCtr="0">
            <a:noAutofit/>
          </a:bodyPr>
          <a:lstStyle/>
          <a:p>
            <a:pPr marL="0" lvl="0" indent="0" algn="l" rtl="0">
              <a:spcBef>
                <a:spcPts val="360"/>
              </a:spcBef>
              <a:spcAft>
                <a:spcPts val="0"/>
              </a:spcAft>
              <a:buNone/>
            </a:pPr>
            <a:endParaRPr/>
          </a:p>
        </p:txBody>
      </p:sp>
      <p:sp>
        <p:nvSpPr>
          <p:cNvPr id="180" name="Google Shape;180;p1:notes"/>
          <p:cNvSpPr>
            <a:spLocks noGrp="1" noRot="1" noChangeAspect="1"/>
          </p:cNvSpPr>
          <p:nvPr>
            <p:ph type="sldImg" idx="2"/>
          </p:nvPr>
        </p:nvSpPr>
        <p:spPr>
          <a:xfrm>
            <a:off x="398463" y="696913"/>
            <a:ext cx="6188075" cy="34813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7:notes"/>
          <p:cNvSpPr txBox="1">
            <a:spLocks noGrp="1"/>
          </p:cNvSpPr>
          <p:nvPr>
            <p:ph type="body" idx="1"/>
          </p:nvPr>
        </p:nvSpPr>
        <p:spPr>
          <a:xfrm>
            <a:off x="698500" y="4409758"/>
            <a:ext cx="5588000" cy="4177665"/>
          </a:xfrm>
          <a:prstGeom prst="rect">
            <a:avLst/>
          </a:prstGeom>
        </p:spPr>
        <p:txBody>
          <a:bodyPr spcFirstLastPara="1" wrap="square" lIns="92950" tIns="46475" rIns="92950" bIns="46475" anchor="t" anchorCtr="0">
            <a:noAutofit/>
          </a:bodyPr>
          <a:lstStyle/>
          <a:p>
            <a:pPr marL="0" lvl="0" indent="0" algn="l" rtl="0">
              <a:spcBef>
                <a:spcPts val="360"/>
              </a:spcBef>
              <a:spcAft>
                <a:spcPts val="0"/>
              </a:spcAft>
              <a:buNone/>
            </a:pPr>
            <a:endParaRPr/>
          </a:p>
        </p:txBody>
      </p:sp>
      <p:sp>
        <p:nvSpPr>
          <p:cNvPr id="279" name="Google Shape;279;p7:notes"/>
          <p:cNvSpPr>
            <a:spLocks noGrp="1" noRot="1" noChangeAspect="1"/>
          </p:cNvSpPr>
          <p:nvPr>
            <p:ph type="sldImg" idx="2"/>
          </p:nvPr>
        </p:nvSpPr>
        <p:spPr>
          <a:xfrm>
            <a:off x="398463" y="696913"/>
            <a:ext cx="6188075" cy="34813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2.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5"/>
        <p:cNvGrpSpPr/>
        <p:nvPr/>
      </p:nvGrpSpPr>
      <p:grpSpPr>
        <a:xfrm>
          <a:off x="0" y="0"/>
          <a:ext cx="0" cy="0"/>
          <a:chOff x="0" y="0"/>
          <a:chExt cx="0" cy="0"/>
        </a:xfrm>
      </p:grpSpPr>
      <p:sp>
        <p:nvSpPr>
          <p:cNvPr id="16" name="Google Shape;16;p2"/>
          <p:cNvSpPr/>
          <p:nvPr/>
        </p:nvSpPr>
        <p:spPr>
          <a:xfrm>
            <a:off x="0" y="5971032"/>
            <a:ext cx="12192000" cy="886968"/>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 name="Google Shape;17;p2"/>
          <p:cNvSpPr txBox="1">
            <a:spLocks noGrp="1"/>
          </p:cNvSpPr>
          <p:nvPr>
            <p:ph type="ctrTitle"/>
          </p:nvPr>
        </p:nvSpPr>
        <p:spPr>
          <a:xfrm>
            <a:off x="2374124" y="1457548"/>
            <a:ext cx="8636000" cy="1828800"/>
          </a:xfrm>
          <a:prstGeom prst="rect">
            <a:avLst/>
          </a:prstGeom>
          <a:noFill/>
          <a:ln>
            <a:noFill/>
          </a:ln>
        </p:spPr>
        <p:txBody>
          <a:bodyPr spcFirstLastPara="1" wrap="square" lIns="91425" tIns="45700" rIns="91425" bIns="45700" anchor="b" anchorCtr="0">
            <a:noAutofit/>
          </a:bodyPr>
          <a:lstStyle>
            <a:lvl1pPr marR="0" lvl="0" algn="ctr" rtl="0">
              <a:spcBef>
                <a:spcPts val="0"/>
              </a:spcBef>
              <a:spcAft>
                <a:spcPts val="0"/>
              </a:spcAft>
              <a:buSzPts val="1400"/>
              <a:buNone/>
              <a:defRPr sz="4400" b="0" i="0" u="none" strike="noStrike" cap="none">
                <a:solidFill>
                  <a:srgbClr val="974806"/>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9pPr>
          </a:lstStyle>
          <a:p>
            <a:r>
              <a:rPr lang="en-US"/>
              <a:t>Click to edit Master title style</a:t>
            </a:r>
            <a:endParaRPr/>
          </a:p>
        </p:txBody>
      </p:sp>
      <p:sp>
        <p:nvSpPr>
          <p:cNvPr id="18" name="Google Shape;18;p2"/>
          <p:cNvSpPr txBox="1">
            <a:spLocks noGrp="1"/>
          </p:cNvSpPr>
          <p:nvPr>
            <p:ph type="dt" idx="10"/>
          </p:nvPr>
        </p:nvSpPr>
        <p:spPr>
          <a:xfrm>
            <a:off x="101600" y="6068699"/>
            <a:ext cx="2743200" cy="685800"/>
          </a:xfrm>
          <a:prstGeom prst="rect">
            <a:avLst/>
          </a:prstGeom>
          <a:noFill/>
          <a:ln>
            <a:noFill/>
          </a:ln>
        </p:spPr>
        <p:txBody>
          <a:bodyPr spcFirstLastPara="1" wrap="square" lIns="0" tIns="0" rIns="0" bIns="0" anchor="b" anchorCtr="0">
            <a:noAutofit/>
          </a:bodyPr>
          <a:lstStyle>
            <a:lvl1pPr lvl="0" algn="ctr">
              <a:spcBef>
                <a:spcPts val="0"/>
              </a:spcBef>
              <a:spcAft>
                <a:spcPts val="0"/>
              </a:spcAft>
              <a:buSzPts val="1400"/>
              <a:buNone/>
              <a:defRPr sz="2000" b="0" i="0">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
        <p:nvSpPr>
          <p:cNvPr id="19" name="Google Shape;19;p2"/>
          <p:cNvSpPr txBox="1">
            <a:spLocks noGrp="1"/>
          </p:cNvSpPr>
          <p:nvPr>
            <p:ph type="ftr" idx="11"/>
          </p:nvPr>
        </p:nvSpPr>
        <p:spPr>
          <a:xfrm>
            <a:off x="2780524" y="236539"/>
            <a:ext cx="7823200" cy="365125"/>
          </a:xfrm>
          <a:prstGeom prst="rect">
            <a:avLst/>
          </a:prstGeom>
          <a:noFill/>
          <a:ln>
            <a:noFill/>
          </a:ln>
        </p:spPr>
        <p:txBody>
          <a:bodyPr spcFirstLastPara="1" wrap="square" lIns="0" tIns="0" rIns="0" bIns="0" anchor="b" anchorCtr="0">
            <a:noAutofit/>
          </a:bodyPr>
          <a:lstStyle>
            <a:lvl1pPr lvl="0" algn="r">
              <a:spcBef>
                <a:spcPts val="0"/>
              </a:spcBef>
              <a:spcAft>
                <a:spcPts val="0"/>
              </a:spcAft>
              <a:buSzPts val="1400"/>
              <a:buNone/>
              <a:defRPr b="0" i="0">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20" name="Google Shape;20;p2"/>
          <p:cNvSpPr txBox="1">
            <a:spLocks noGrp="1"/>
          </p:cNvSpPr>
          <p:nvPr>
            <p:ph type="sldNum" idx="12"/>
          </p:nvPr>
        </p:nvSpPr>
        <p:spPr>
          <a:xfrm>
            <a:off x="10668000" y="228600"/>
            <a:ext cx="1117600" cy="381000"/>
          </a:xfrm>
          <a:prstGeom prst="rect">
            <a:avLst/>
          </a:prstGeom>
          <a:noFill/>
          <a:ln>
            <a:noFill/>
          </a:ln>
        </p:spPr>
        <p:txBody>
          <a:bodyPr spcFirstLastPara="1" wrap="square" lIns="0" tIns="0" rIns="0" bIns="0" anchor="b" anchorCtr="0">
            <a:noAutofit/>
          </a:bodyPr>
          <a:lstStyle>
            <a:lvl1pPr marL="0" lvl="0" indent="0" algn="l">
              <a:spcBef>
                <a:spcPts val="0"/>
              </a:spcBef>
              <a:spcAft>
                <a:spcPts val="0"/>
              </a:spcAft>
              <a:buNone/>
              <a:defRPr sz="1200" b="0" i="0" u="none" strike="noStrike" cap="none">
                <a:solidFill>
                  <a:schemeClr val="lt2"/>
                </a:solidFill>
                <a:latin typeface="Arial" panose="020B0604020202020204" pitchFamily="34" charset="0"/>
                <a:ea typeface="Helvetica Neue"/>
                <a:cs typeface="Arial" panose="020B0604020202020204" pitchFamily="34" charset="0"/>
                <a:sym typeface="Helvetica Neue"/>
              </a:defRPr>
            </a:lvl1pPr>
            <a:lvl2pPr marL="0" lvl="1"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2pPr>
            <a:lvl3pPr marL="0" lvl="2"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3pPr>
            <a:lvl4pPr marL="0" lvl="3"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4pPr>
            <a:lvl5pPr marL="0" lvl="4"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5pPr>
            <a:lvl6pPr marL="0" lvl="5"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6pPr>
            <a:lvl7pPr marL="0" lvl="6"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7pPr>
            <a:lvl8pPr marL="0" lvl="7"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8pPr>
            <a:lvl9pPr marL="0" lvl="8"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pic>
        <p:nvPicPr>
          <p:cNvPr id="21" name="Google Shape;21;p2" descr="FermiLogo_RGB_NALBlue.png"/>
          <p:cNvPicPr preferRelativeResize="0"/>
          <p:nvPr/>
        </p:nvPicPr>
        <p:blipFill rotWithShape="1">
          <a:blip r:embed="rId2">
            <a:alphaModFix/>
          </a:blip>
          <a:srcRect/>
          <a:stretch/>
        </p:blipFill>
        <p:spPr>
          <a:xfrm>
            <a:off x="2480341" y="6175991"/>
            <a:ext cx="2100381" cy="379477"/>
          </a:xfrm>
          <a:prstGeom prst="rect">
            <a:avLst/>
          </a:prstGeom>
          <a:noFill/>
          <a:ln>
            <a:noFill/>
          </a:ln>
        </p:spPr>
      </p:pic>
      <p:pic>
        <p:nvPicPr>
          <p:cNvPr id="22" name="Google Shape;22;p2" descr="CERN-logo_outline.jpg"/>
          <p:cNvPicPr preferRelativeResize="0"/>
          <p:nvPr/>
        </p:nvPicPr>
        <p:blipFill rotWithShape="1">
          <a:blip r:embed="rId3">
            <a:alphaModFix/>
          </a:blip>
          <a:srcRect/>
          <a:stretch/>
        </p:blipFill>
        <p:spPr>
          <a:xfrm>
            <a:off x="5004914" y="6009168"/>
            <a:ext cx="874109" cy="859631"/>
          </a:xfrm>
          <a:prstGeom prst="rect">
            <a:avLst/>
          </a:prstGeom>
          <a:noFill/>
          <a:ln>
            <a:noFill/>
          </a:ln>
        </p:spPr>
      </p:pic>
      <p:pic>
        <p:nvPicPr>
          <p:cNvPr id="23" name="Google Shape;23;p2" descr="SanfordSURF-horiz-logo.png"/>
          <p:cNvPicPr preferRelativeResize="0"/>
          <p:nvPr/>
        </p:nvPicPr>
        <p:blipFill rotWithShape="1">
          <a:blip r:embed="rId4">
            <a:alphaModFix/>
          </a:blip>
          <a:srcRect/>
          <a:stretch/>
        </p:blipFill>
        <p:spPr>
          <a:xfrm>
            <a:off x="6132878" y="5900528"/>
            <a:ext cx="2489454" cy="930402"/>
          </a:xfrm>
          <a:prstGeom prst="rect">
            <a:avLst/>
          </a:prstGeom>
          <a:noFill/>
          <a:ln>
            <a:noFill/>
          </a:ln>
        </p:spPr>
      </p:pic>
      <p:pic>
        <p:nvPicPr>
          <p:cNvPr id="24" name="Google Shape;24;p2" descr="Color-Seal_Green-Mark_SC_Horizontal.png"/>
          <p:cNvPicPr preferRelativeResize="0"/>
          <p:nvPr/>
        </p:nvPicPr>
        <p:blipFill rotWithShape="1">
          <a:blip r:embed="rId5">
            <a:alphaModFix/>
          </a:blip>
          <a:srcRect/>
          <a:stretch/>
        </p:blipFill>
        <p:spPr>
          <a:xfrm>
            <a:off x="8876187" y="6122604"/>
            <a:ext cx="2909413" cy="486249"/>
          </a:xfrm>
          <a:prstGeom prst="rect">
            <a:avLst/>
          </a:prstGeom>
          <a:noFill/>
          <a:ln>
            <a:noFill/>
          </a:ln>
        </p:spPr>
      </p:pic>
      <p:pic>
        <p:nvPicPr>
          <p:cNvPr id="25" name="Google Shape;25;p2" descr="nsf1.jpg"/>
          <p:cNvPicPr preferRelativeResize="0"/>
          <p:nvPr/>
        </p:nvPicPr>
        <p:blipFill rotWithShape="1">
          <a:blip r:embed="rId6">
            <a:alphaModFix/>
          </a:blip>
          <a:srcRect/>
          <a:stretch/>
        </p:blipFill>
        <p:spPr>
          <a:xfrm>
            <a:off x="36897" y="5840099"/>
            <a:ext cx="908925" cy="914400"/>
          </a:xfrm>
          <a:prstGeom prst="rect">
            <a:avLst/>
          </a:prstGeom>
          <a:noFill/>
          <a:ln>
            <a:noFill/>
          </a:ln>
        </p:spPr>
      </p:pic>
      <p:pic>
        <p:nvPicPr>
          <p:cNvPr id="26" name="Google Shape;26;p2"/>
          <p:cNvPicPr preferRelativeResize="0"/>
          <p:nvPr/>
        </p:nvPicPr>
        <p:blipFill rotWithShape="1">
          <a:blip r:embed="rId7">
            <a:alphaModFix/>
          </a:blip>
          <a:srcRect/>
          <a:stretch/>
        </p:blipFill>
        <p:spPr>
          <a:xfrm>
            <a:off x="1106459" y="5886900"/>
            <a:ext cx="1082798" cy="114050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14"/>
        <p:cNvGrpSpPr/>
        <p:nvPr/>
      </p:nvGrpSpPr>
      <p:grpSpPr>
        <a:xfrm>
          <a:off x="0" y="0"/>
          <a:ext cx="0" cy="0"/>
          <a:chOff x="0" y="0"/>
          <a:chExt cx="0" cy="0"/>
        </a:xfrm>
      </p:grpSpPr>
      <p:sp>
        <p:nvSpPr>
          <p:cNvPr id="115" name="Google Shape;115;p16"/>
          <p:cNvSpPr txBox="1">
            <a:spLocks noGrp="1"/>
          </p:cNvSpPr>
          <p:nvPr>
            <p:ph type="body" idx="1"/>
          </p:nvPr>
        </p:nvSpPr>
        <p:spPr>
          <a:xfrm>
            <a:off x="609605" y="5175906"/>
            <a:ext cx="4023360" cy="915332"/>
          </a:xfrm>
          <a:prstGeom prst="rect">
            <a:avLst/>
          </a:prstGeom>
          <a:noFill/>
          <a:ln>
            <a:noFill/>
          </a:ln>
        </p:spPr>
        <p:txBody>
          <a:bodyPr spcFirstLastPara="1" wrap="square" lIns="0" tIns="0" rIns="0" bIns="0" anchor="t" anchorCtr="0">
            <a:noAutofit/>
          </a:bodyPr>
          <a:lstStyle>
            <a:lvl1pPr marL="457200" marR="0" lvl="0" indent="-228600" algn="l" rtl="0">
              <a:spcBef>
                <a:spcPts val="320"/>
              </a:spcBef>
              <a:spcAft>
                <a:spcPts val="0"/>
              </a:spcAft>
              <a:buClr>
                <a:srgbClr val="00B5E2"/>
              </a:buClr>
              <a:buSzPts val="1600"/>
              <a:buFont typeface="Arial"/>
              <a:buNone/>
              <a:defRPr sz="1600" b="0" i="0" u="none" strike="noStrike" cap="none">
                <a:solidFill>
                  <a:srgbClr val="00B5E2"/>
                </a:solidFill>
                <a:latin typeface="Arial" panose="020B0604020202020204" pitchFamily="34" charset="0"/>
                <a:ea typeface="Helvetica Neue"/>
                <a:cs typeface="Arial" panose="020B0604020202020204" pitchFamily="34" charset="0"/>
                <a:sym typeface="Helvetica Neue"/>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dirty="0"/>
          </a:p>
        </p:txBody>
      </p:sp>
      <p:sp>
        <p:nvSpPr>
          <p:cNvPr id="116" name="Google Shape;116;p16"/>
          <p:cNvSpPr>
            <a:spLocks noGrp="1"/>
          </p:cNvSpPr>
          <p:nvPr>
            <p:ph type="pic" idx="2"/>
          </p:nvPr>
        </p:nvSpPr>
        <p:spPr>
          <a:xfrm>
            <a:off x="4955118" y="1238250"/>
            <a:ext cx="6711949" cy="4852988"/>
          </a:xfrm>
          <a:prstGeom prst="rect">
            <a:avLst/>
          </a:prstGeom>
          <a:noFill/>
          <a:ln>
            <a:noFill/>
          </a:ln>
        </p:spPr>
      </p:sp>
      <p:sp>
        <p:nvSpPr>
          <p:cNvPr id="117" name="Google Shape;117;p16"/>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18" name="Google Shape;118;p16"/>
          <p:cNvSpPr txBox="1">
            <a:spLocks noGrp="1"/>
          </p:cNvSpPr>
          <p:nvPr>
            <p:ph type="sldNum" idx="12"/>
          </p:nvPr>
        </p:nvSpPr>
        <p:spPr>
          <a:xfrm>
            <a:off x="363679" y="6488431"/>
            <a:ext cx="700617" cy="187325"/>
          </a:xfrm>
          <a:prstGeom prst="rect">
            <a:avLst/>
          </a:prstGeom>
          <a:noFill/>
          <a:ln>
            <a:noFill/>
          </a:ln>
        </p:spPr>
        <p:txBody>
          <a:bodyPr spcFirstLastPara="1" wrap="square" lIns="0" tIns="0" rIns="0" bIns="0" anchor="b" anchorCtr="0">
            <a:noAutofit/>
          </a:bodyPr>
          <a:lstStyle>
            <a:lvl1pPr marL="0" marR="0" lvl="0" indent="0" algn="l">
              <a:spcBef>
                <a:spcPts val="0"/>
              </a:spcBef>
              <a:spcAft>
                <a:spcPts val="0"/>
              </a:spcAft>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marL="0" marR="0" lvl="1" indent="0" algn="l">
              <a:spcBef>
                <a:spcPts val="0"/>
              </a:spcBef>
              <a:spcAft>
                <a:spcPts val="0"/>
              </a:spcAft>
              <a:buNone/>
              <a:defRPr sz="1200" b="1" i="0">
                <a:solidFill>
                  <a:srgbClr val="004C97"/>
                </a:solidFill>
                <a:latin typeface="Helvetica Neue"/>
                <a:ea typeface="Helvetica Neue"/>
                <a:cs typeface="Helvetica Neue"/>
                <a:sym typeface="Helvetica Neue"/>
              </a:defRPr>
            </a:lvl2pPr>
            <a:lvl3pPr marL="0" marR="0" lvl="2" indent="0" algn="l">
              <a:spcBef>
                <a:spcPts val="0"/>
              </a:spcBef>
              <a:spcAft>
                <a:spcPts val="0"/>
              </a:spcAft>
              <a:buNone/>
              <a:defRPr sz="1200" b="1" i="0">
                <a:solidFill>
                  <a:srgbClr val="004C97"/>
                </a:solidFill>
                <a:latin typeface="Helvetica Neue"/>
                <a:ea typeface="Helvetica Neue"/>
                <a:cs typeface="Helvetica Neue"/>
                <a:sym typeface="Helvetica Neue"/>
              </a:defRPr>
            </a:lvl3pPr>
            <a:lvl4pPr marL="0" marR="0" lvl="3" indent="0" algn="l">
              <a:spcBef>
                <a:spcPts val="0"/>
              </a:spcBef>
              <a:spcAft>
                <a:spcPts val="0"/>
              </a:spcAft>
              <a:buNone/>
              <a:defRPr sz="1200" b="1" i="0">
                <a:solidFill>
                  <a:srgbClr val="004C97"/>
                </a:solidFill>
                <a:latin typeface="Helvetica Neue"/>
                <a:ea typeface="Helvetica Neue"/>
                <a:cs typeface="Helvetica Neue"/>
                <a:sym typeface="Helvetica Neue"/>
              </a:defRPr>
            </a:lvl4pPr>
            <a:lvl5pPr marL="0" marR="0" lvl="4" indent="0" algn="l">
              <a:spcBef>
                <a:spcPts val="0"/>
              </a:spcBef>
              <a:spcAft>
                <a:spcPts val="0"/>
              </a:spcAft>
              <a:buNone/>
              <a:defRPr sz="1200" b="1" i="0">
                <a:solidFill>
                  <a:srgbClr val="004C97"/>
                </a:solidFill>
                <a:latin typeface="Helvetica Neue"/>
                <a:ea typeface="Helvetica Neue"/>
                <a:cs typeface="Helvetica Neue"/>
                <a:sym typeface="Helvetica Neue"/>
              </a:defRPr>
            </a:lvl5pPr>
            <a:lvl6pPr marL="0" marR="0" lvl="5" indent="0" algn="l">
              <a:spcBef>
                <a:spcPts val="0"/>
              </a:spcBef>
              <a:spcAft>
                <a:spcPts val="0"/>
              </a:spcAft>
              <a:buNone/>
              <a:defRPr sz="1200" b="1" i="0">
                <a:solidFill>
                  <a:srgbClr val="004C97"/>
                </a:solidFill>
                <a:latin typeface="Helvetica Neue"/>
                <a:ea typeface="Helvetica Neue"/>
                <a:cs typeface="Helvetica Neue"/>
                <a:sym typeface="Helvetica Neue"/>
              </a:defRPr>
            </a:lvl6pPr>
            <a:lvl7pPr marL="0" marR="0" lvl="6" indent="0" algn="l">
              <a:spcBef>
                <a:spcPts val="0"/>
              </a:spcBef>
              <a:spcAft>
                <a:spcPts val="0"/>
              </a:spcAft>
              <a:buNone/>
              <a:defRPr sz="1200" b="1" i="0">
                <a:solidFill>
                  <a:srgbClr val="004C97"/>
                </a:solidFill>
                <a:latin typeface="Helvetica Neue"/>
                <a:ea typeface="Helvetica Neue"/>
                <a:cs typeface="Helvetica Neue"/>
                <a:sym typeface="Helvetica Neue"/>
              </a:defRPr>
            </a:lvl7pPr>
            <a:lvl8pPr marL="0" marR="0" lvl="7" indent="0" algn="l">
              <a:spcBef>
                <a:spcPts val="0"/>
              </a:spcBef>
              <a:spcAft>
                <a:spcPts val="0"/>
              </a:spcAft>
              <a:buNone/>
              <a:defRPr sz="1200" b="1" i="0">
                <a:solidFill>
                  <a:srgbClr val="004C97"/>
                </a:solidFill>
                <a:latin typeface="Helvetica Neue"/>
                <a:ea typeface="Helvetica Neue"/>
                <a:cs typeface="Helvetica Neue"/>
                <a:sym typeface="Helvetica Neue"/>
              </a:defRPr>
            </a:lvl8pPr>
            <a:lvl9pPr marL="0" marR="0" lvl="8" indent="0" algn="l">
              <a:spcBef>
                <a:spcPts val="0"/>
              </a:spcBef>
              <a:spcAft>
                <a:spcPts val="0"/>
              </a:spcAft>
              <a:buNone/>
              <a:defRPr sz="1200" b="1" i="0">
                <a:solidFill>
                  <a:srgbClr val="004C97"/>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sp>
        <p:nvSpPr>
          <p:cNvPr id="119" name="Google Shape;119;p16"/>
          <p:cNvSpPr txBox="1">
            <a:spLocks noGrp="1"/>
          </p:cNvSpPr>
          <p:nvPr>
            <p:ph type="title"/>
          </p:nvPr>
        </p:nvSpPr>
        <p:spPr>
          <a:xfrm>
            <a:off x="609600" y="429098"/>
            <a:ext cx="11057467" cy="647102"/>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2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dirty="0"/>
          </a:p>
        </p:txBody>
      </p:sp>
      <p:sp>
        <p:nvSpPr>
          <p:cNvPr id="120" name="Google Shape;120;p16"/>
          <p:cNvSpPr txBox="1">
            <a:spLocks noGrp="1"/>
          </p:cNvSpPr>
          <p:nvPr>
            <p:ph type="body" idx="3"/>
          </p:nvPr>
        </p:nvSpPr>
        <p:spPr>
          <a:xfrm>
            <a:off x="609600" y="1238250"/>
            <a:ext cx="4023365" cy="3722688"/>
          </a:xfrm>
          <a:prstGeom prst="rect">
            <a:avLst/>
          </a:prstGeom>
          <a:noFill/>
          <a:ln>
            <a:noFill/>
          </a:ln>
        </p:spPr>
        <p:txBody>
          <a:bodyPr spcFirstLastPara="1" wrap="square" lIns="0" tIns="45700" rIns="0" bIns="45700" anchor="t" anchorCtr="0">
            <a:noAutofit/>
          </a:bodyPr>
          <a:lstStyle>
            <a:lvl1pPr marL="457200" marR="0" lvl="0" indent="-368300" algn="l" rtl="0">
              <a:lnSpc>
                <a:spcPct val="100000"/>
              </a:lnSpc>
              <a:spcBef>
                <a:spcPts val="0"/>
              </a:spcBef>
              <a:spcAft>
                <a:spcPts val="0"/>
              </a:spcAft>
              <a:buClr>
                <a:srgbClr val="63666A"/>
              </a:buClr>
              <a:buSzPts val="2200"/>
              <a:buFont typeface="Arial"/>
              <a:buChar char="•"/>
              <a:defRPr sz="2200" b="0" i="0" u="none" strike="noStrike" cap="none">
                <a:solidFill>
                  <a:srgbClr val="63666A"/>
                </a:solidFill>
                <a:latin typeface="Arial" panose="020B0604020202020204" pitchFamily="34" charset="0"/>
                <a:ea typeface="Helvetica Neue"/>
                <a:cs typeface="Arial" panose="020B0604020202020204" pitchFamily="34" charset="0"/>
                <a:sym typeface="Helvetica Neue"/>
              </a:defRPr>
            </a:lvl1pPr>
            <a:lvl2pPr marL="914400" marR="0" lvl="1" indent="-342900" algn="l" rtl="0">
              <a:lnSpc>
                <a:spcPct val="100000"/>
              </a:lnSpc>
              <a:spcBef>
                <a:spcPts val="1032"/>
              </a:spcBef>
              <a:spcAft>
                <a:spcPts val="0"/>
              </a:spcAft>
              <a:buClr>
                <a:srgbClr val="63666A"/>
              </a:buClr>
              <a:buSzPts val="1800"/>
              <a:buFont typeface="Merriweather Sans"/>
              <a:buChar char="-"/>
              <a:defRPr sz="2000" b="0" i="0" u="none" strike="noStrike" cap="none">
                <a:solidFill>
                  <a:srgbClr val="63666A"/>
                </a:solidFill>
                <a:latin typeface="Helvetica Neue"/>
                <a:ea typeface="Helvetica Neue"/>
                <a:cs typeface="Helvetica Neue"/>
                <a:sym typeface="Helvetica Neue"/>
              </a:defRPr>
            </a:lvl2pPr>
            <a:lvl3pPr marL="1371600" marR="0" lvl="2" indent="-329183" algn="l" rtl="0">
              <a:lnSpc>
                <a:spcPct val="100000"/>
              </a:lnSpc>
              <a:spcBef>
                <a:spcPts val="1032"/>
              </a:spcBef>
              <a:spcAft>
                <a:spcPts val="0"/>
              </a:spcAft>
              <a:buClr>
                <a:srgbClr val="63666A"/>
              </a:buClr>
              <a:buSzPts val="1584"/>
              <a:buFont typeface="Arial"/>
              <a:buChar char="•"/>
              <a:defRPr sz="1800" b="0" i="0" u="none" strike="noStrike" cap="none">
                <a:solidFill>
                  <a:srgbClr val="63666A"/>
                </a:solidFill>
                <a:latin typeface="Helvetica Neue"/>
                <a:ea typeface="Helvetica Neue"/>
                <a:cs typeface="Helvetica Neue"/>
                <a:sym typeface="Helvetica Neue"/>
              </a:defRPr>
            </a:lvl3pPr>
            <a:lvl4pPr marL="1828800" marR="0" lvl="3" indent="-320039" algn="l" rtl="0">
              <a:lnSpc>
                <a:spcPct val="100000"/>
              </a:lnSpc>
              <a:spcBef>
                <a:spcPts val="1032"/>
              </a:spcBef>
              <a:spcAft>
                <a:spcPts val="0"/>
              </a:spcAft>
              <a:buClr>
                <a:srgbClr val="63666A"/>
              </a:buClr>
              <a:buSzPts val="1440"/>
              <a:buFont typeface="Merriweather Sans"/>
              <a:buChar char="-"/>
              <a:defRPr sz="1600" b="0" i="0" u="none" strike="noStrike" cap="none">
                <a:solidFill>
                  <a:srgbClr val="63666A"/>
                </a:solidFill>
                <a:latin typeface="Helvetica Neue"/>
                <a:ea typeface="Helvetica Neue"/>
                <a:cs typeface="Helvetica Neue"/>
                <a:sym typeface="Helvetica Neue"/>
              </a:defRPr>
            </a:lvl4pPr>
            <a:lvl5pPr marL="2286000" marR="0" lvl="4" indent="-306832" algn="l" rtl="0">
              <a:lnSpc>
                <a:spcPct val="100000"/>
              </a:lnSpc>
              <a:spcBef>
                <a:spcPts val="1032"/>
              </a:spcBef>
              <a:spcAft>
                <a:spcPts val="0"/>
              </a:spcAft>
              <a:buClr>
                <a:srgbClr val="63666A"/>
              </a:buClr>
              <a:buSzPts val="1232"/>
              <a:buFont typeface="Arial"/>
              <a:buChar char="•"/>
              <a:defRPr sz="1400" b="0" i="0" u="none" strike="noStrike" cap="none">
                <a:solidFill>
                  <a:srgbClr val="63666A"/>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dirty="0"/>
          </a:p>
        </p:txBody>
      </p:sp>
      <p:sp>
        <p:nvSpPr>
          <p:cNvPr id="121" name="Google Shape;121;p16"/>
          <p:cNvSpPr txBox="1">
            <a:spLocks noGrp="1"/>
          </p:cNvSpPr>
          <p:nvPr>
            <p:ph type="dt" idx="10"/>
          </p:nvPr>
        </p:nvSpPr>
        <p:spPr>
          <a:xfrm>
            <a:off x="1305985" y="6488431"/>
            <a:ext cx="1313926"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Picture with Caption">
  <p:cSld name="Title, Picture with Caption">
    <p:spTree>
      <p:nvGrpSpPr>
        <p:cNvPr id="1" name="Shape 122"/>
        <p:cNvGrpSpPr/>
        <p:nvPr/>
      </p:nvGrpSpPr>
      <p:grpSpPr>
        <a:xfrm>
          <a:off x="0" y="0"/>
          <a:ext cx="0" cy="0"/>
          <a:chOff x="0" y="0"/>
          <a:chExt cx="0" cy="0"/>
        </a:xfrm>
      </p:grpSpPr>
      <p:sp>
        <p:nvSpPr>
          <p:cNvPr id="123" name="Google Shape;123;p17"/>
          <p:cNvSpPr>
            <a:spLocks noGrp="1"/>
          </p:cNvSpPr>
          <p:nvPr>
            <p:ph type="pic" idx="2"/>
          </p:nvPr>
        </p:nvSpPr>
        <p:spPr>
          <a:xfrm>
            <a:off x="605366" y="1227138"/>
            <a:ext cx="11061700" cy="4241851"/>
          </a:xfrm>
          <a:prstGeom prst="rect">
            <a:avLst/>
          </a:prstGeom>
          <a:noFill/>
          <a:ln>
            <a:noFill/>
          </a:ln>
        </p:spPr>
      </p:sp>
      <p:sp>
        <p:nvSpPr>
          <p:cNvPr id="124" name="Google Shape;124;p17"/>
          <p:cNvSpPr txBox="1">
            <a:spLocks noGrp="1"/>
          </p:cNvSpPr>
          <p:nvPr>
            <p:ph type="body" idx="1"/>
          </p:nvPr>
        </p:nvSpPr>
        <p:spPr>
          <a:xfrm>
            <a:off x="609605" y="5686118"/>
            <a:ext cx="11057460" cy="439738"/>
          </a:xfrm>
          <a:prstGeom prst="rect">
            <a:avLst/>
          </a:prstGeom>
          <a:noFill/>
          <a:ln>
            <a:noFill/>
          </a:ln>
        </p:spPr>
        <p:txBody>
          <a:bodyPr spcFirstLastPara="1" wrap="square" lIns="0" tIns="0" rIns="0" bIns="0" anchor="t" anchorCtr="0">
            <a:noAutofit/>
          </a:bodyPr>
          <a:lstStyle>
            <a:lvl1pPr marL="457200" marR="0" lvl="0" indent="-228600" algn="l" rtl="0">
              <a:spcBef>
                <a:spcPts val="320"/>
              </a:spcBef>
              <a:spcAft>
                <a:spcPts val="0"/>
              </a:spcAft>
              <a:buClr>
                <a:srgbClr val="00B5E2"/>
              </a:buClr>
              <a:buSzPts val="1600"/>
              <a:buFont typeface="Arial"/>
              <a:buNone/>
              <a:defRPr sz="1600" b="0" i="0" u="none" strike="noStrike" cap="none">
                <a:solidFill>
                  <a:srgbClr val="00B5E2"/>
                </a:solidFill>
                <a:latin typeface="Arial" panose="020B0604020202020204" pitchFamily="34" charset="0"/>
                <a:ea typeface="Helvetica Neue"/>
                <a:cs typeface="Arial" panose="020B0604020202020204" pitchFamily="34" charset="0"/>
                <a:sym typeface="Helvetica Neue"/>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dirty="0"/>
          </a:p>
        </p:txBody>
      </p:sp>
      <p:sp>
        <p:nvSpPr>
          <p:cNvPr id="125" name="Google Shape;125;p17"/>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26" name="Google Shape;126;p17"/>
          <p:cNvSpPr txBox="1">
            <a:spLocks noGrp="1"/>
          </p:cNvSpPr>
          <p:nvPr>
            <p:ph type="sldNum" idx="12"/>
          </p:nvPr>
        </p:nvSpPr>
        <p:spPr>
          <a:xfrm>
            <a:off x="363679" y="6488431"/>
            <a:ext cx="700617" cy="187325"/>
          </a:xfrm>
          <a:prstGeom prst="rect">
            <a:avLst/>
          </a:prstGeom>
          <a:noFill/>
          <a:ln>
            <a:noFill/>
          </a:ln>
        </p:spPr>
        <p:txBody>
          <a:bodyPr spcFirstLastPara="1" wrap="square" lIns="0" tIns="0" rIns="0" bIns="0" anchor="b" anchorCtr="0">
            <a:noAutofit/>
          </a:bodyPr>
          <a:lstStyle>
            <a:lvl1pPr marL="0" marR="0" lvl="0" indent="0" algn="l">
              <a:spcBef>
                <a:spcPts val="0"/>
              </a:spcBef>
              <a:spcAft>
                <a:spcPts val="0"/>
              </a:spcAft>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marL="0" marR="0" lvl="1" indent="0" algn="l">
              <a:spcBef>
                <a:spcPts val="0"/>
              </a:spcBef>
              <a:spcAft>
                <a:spcPts val="0"/>
              </a:spcAft>
              <a:buNone/>
              <a:defRPr sz="1200" b="1" i="0">
                <a:solidFill>
                  <a:srgbClr val="004C97"/>
                </a:solidFill>
                <a:latin typeface="Helvetica Neue"/>
                <a:ea typeface="Helvetica Neue"/>
                <a:cs typeface="Helvetica Neue"/>
                <a:sym typeface="Helvetica Neue"/>
              </a:defRPr>
            </a:lvl2pPr>
            <a:lvl3pPr marL="0" marR="0" lvl="2" indent="0" algn="l">
              <a:spcBef>
                <a:spcPts val="0"/>
              </a:spcBef>
              <a:spcAft>
                <a:spcPts val="0"/>
              </a:spcAft>
              <a:buNone/>
              <a:defRPr sz="1200" b="1" i="0">
                <a:solidFill>
                  <a:srgbClr val="004C97"/>
                </a:solidFill>
                <a:latin typeface="Helvetica Neue"/>
                <a:ea typeface="Helvetica Neue"/>
                <a:cs typeface="Helvetica Neue"/>
                <a:sym typeface="Helvetica Neue"/>
              </a:defRPr>
            </a:lvl3pPr>
            <a:lvl4pPr marL="0" marR="0" lvl="3" indent="0" algn="l">
              <a:spcBef>
                <a:spcPts val="0"/>
              </a:spcBef>
              <a:spcAft>
                <a:spcPts val="0"/>
              </a:spcAft>
              <a:buNone/>
              <a:defRPr sz="1200" b="1" i="0">
                <a:solidFill>
                  <a:srgbClr val="004C97"/>
                </a:solidFill>
                <a:latin typeface="Helvetica Neue"/>
                <a:ea typeface="Helvetica Neue"/>
                <a:cs typeface="Helvetica Neue"/>
                <a:sym typeface="Helvetica Neue"/>
              </a:defRPr>
            </a:lvl4pPr>
            <a:lvl5pPr marL="0" marR="0" lvl="4" indent="0" algn="l">
              <a:spcBef>
                <a:spcPts val="0"/>
              </a:spcBef>
              <a:spcAft>
                <a:spcPts val="0"/>
              </a:spcAft>
              <a:buNone/>
              <a:defRPr sz="1200" b="1" i="0">
                <a:solidFill>
                  <a:srgbClr val="004C97"/>
                </a:solidFill>
                <a:latin typeface="Helvetica Neue"/>
                <a:ea typeface="Helvetica Neue"/>
                <a:cs typeface="Helvetica Neue"/>
                <a:sym typeface="Helvetica Neue"/>
              </a:defRPr>
            </a:lvl5pPr>
            <a:lvl6pPr marL="0" marR="0" lvl="5" indent="0" algn="l">
              <a:spcBef>
                <a:spcPts val="0"/>
              </a:spcBef>
              <a:spcAft>
                <a:spcPts val="0"/>
              </a:spcAft>
              <a:buNone/>
              <a:defRPr sz="1200" b="1" i="0">
                <a:solidFill>
                  <a:srgbClr val="004C97"/>
                </a:solidFill>
                <a:latin typeface="Helvetica Neue"/>
                <a:ea typeface="Helvetica Neue"/>
                <a:cs typeface="Helvetica Neue"/>
                <a:sym typeface="Helvetica Neue"/>
              </a:defRPr>
            </a:lvl6pPr>
            <a:lvl7pPr marL="0" marR="0" lvl="6" indent="0" algn="l">
              <a:spcBef>
                <a:spcPts val="0"/>
              </a:spcBef>
              <a:spcAft>
                <a:spcPts val="0"/>
              </a:spcAft>
              <a:buNone/>
              <a:defRPr sz="1200" b="1" i="0">
                <a:solidFill>
                  <a:srgbClr val="004C97"/>
                </a:solidFill>
                <a:latin typeface="Helvetica Neue"/>
                <a:ea typeface="Helvetica Neue"/>
                <a:cs typeface="Helvetica Neue"/>
                <a:sym typeface="Helvetica Neue"/>
              </a:defRPr>
            </a:lvl7pPr>
            <a:lvl8pPr marL="0" marR="0" lvl="7" indent="0" algn="l">
              <a:spcBef>
                <a:spcPts val="0"/>
              </a:spcBef>
              <a:spcAft>
                <a:spcPts val="0"/>
              </a:spcAft>
              <a:buNone/>
              <a:defRPr sz="1200" b="1" i="0">
                <a:solidFill>
                  <a:srgbClr val="004C97"/>
                </a:solidFill>
                <a:latin typeface="Helvetica Neue"/>
                <a:ea typeface="Helvetica Neue"/>
                <a:cs typeface="Helvetica Neue"/>
                <a:sym typeface="Helvetica Neue"/>
              </a:defRPr>
            </a:lvl8pPr>
            <a:lvl9pPr marL="0" marR="0" lvl="8" indent="0" algn="l">
              <a:spcBef>
                <a:spcPts val="0"/>
              </a:spcBef>
              <a:spcAft>
                <a:spcPts val="0"/>
              </a:spcAft>
              <a:buNone/>
              <a:defRPr sz="1200" b="1" i="0">
                <a:solidFill>
                  <a:srgbClr val="004C97"/>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sp>
        <p:nvSpPr>
          <p:cNvPr id="127" name="Google Shape;127;p17"/>
          <p:cNvSpPr txBox="1">
            <a:spLocks noGrp="1"/>
          </p:cNvSpPr>
          <p:nvPr>
            <p:ph type="title"/>
          </p:nvPr>
        </p:nvSpPr>
        <p:spPr>
          <a:xfrm>
            <a:off x="609606" y="425569"/>
            <a:ext cx="11057461" cy="603767"/>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2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dirty="0"/>
          </a:p>
        </p:txBody>
      </p:sp>
      <p:sp>
        <p:nvSpPr>
          <p:cNvPr id="128" name="Google Shape;128;p17"/>
          <p:cNvSpPr txBox="1">
            <a:spLocks noGrp="1"/>
          </p:cNvSpPr>
          <p:nvPr>
            <p:ph type="dt" idx="10"/>
          </p:nvPr>
        </p:nvSpPr>
        <p:spPr>
          <a:xfrm>
            <a:off x="1305984" y="6488431"/>
            <a:ext cx="1515533"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29"/>
        <p:cNvGrpSpPr/>
        <p:nvPr/>
      </p:nvGrpSpPr>
      <p:grpSpPr>
        <a:xfrm>
          <a:off x="0" y="0"/>
          <a:ext cx="0" cy="0"/>
          <a:chOff x="0" y="0"/>
          <a:chExt cx="0" cy="0"/>
        </a:xfrm>
      </p:grpSpPr>
      <p:sp>
        <p:nvSpPr>
          <p:cNvPr id="130" name="Google Shape;130;p18"/>
          <p:cNvSpPr/>
          <p:nvPr/>
        </p:nvSpPr>
        <p:spPr>
          <a:xfrm>
            <a:off x="0" y="5971032"/>
            <a:ext cx="12192000" cy="886968"/>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1" name="Google Shape;131;p18"/>
          <p:cNvSpPr txBox="1">
            <a:spLocks noGrp="1"/>
          </p:cNvSpPr>
          <p:nvPr>
            <p:ph type="ctrTitle"/>
          </p:nvPr>
        </p:nvSpPr>
        <p:spPr>
          <a:xfrm>
            <a:off x="2374124" y="1457548"/>
            <a:ext cx="8636000" cy="1828800"/>
          </a:xfrm>
          <a:prstGeom prst="rect">
            <a:avLst/>
          </a:prstGeom>
          <a:noFill/>
          <a:ln>
            <a:noFill/>
          </a:ln>
        </p:spPr>
        <p:txBody>
          <a:bodyPr spcFirstLastPara="1" wrap="square" lIns="91425" tIns="45700" rIns="91425" bIns="45700" anchor="b" anchorCtr="0">
            <a:noAutofit/>
          </a:bodyPr>
          <a:lstStyle>
            <a:lvl1pPr marR="0" lvl="0" algn="ctr" rtl="0">
              <a:spcBef>
                <a:spcPts val="0"/>
              </a:spcBef>
              <a:spcAft>
                <a:spcPts val="0"/>
              </a:spcAft>
              <a:buSzPts val="1400"/>
              <a:buNone/>
              <a:defRPr sz="4400" b="0" i="0" u="none" strike="noStrike" cap="none">
                <a:solidFill>
                  <a:srgbClr val="974806"/>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lt1"/>
                </a:solidFill>
                <a:latin typeface="Calibri"/>
                <a:ea typeface="Calibri"/>
                <a:cs typeface="Calibri"/>
                <a:sym typeface="Calibri"/>
              </a:defRPr>
            </a:lvl9pPr>
          </a:lstStyle>
          <a:p>
            <a:endParaRPr/>
          </a:p>
        </p:txBody>
      </p:sp>
      <p:sp>
        <p:nvSpPr>
          <p:cNvPr id="132" name="Google Shape;132;p18"/>
          <p:cNvSpPr txBox="1">
            <a:spLocks noGrp="1"/>
          </p:cNvSpPr>
          <p:nvPr>
            <p:ph type="dt" idx="10"/>
          </p:nvPr>
        </p:nvSpPr>
        <p:spPr>
          <a:xfrm>
            <a:off x="101600" y="6068699"/>
            <a:ext cx="2743200" cy="685800"/>
          </a:xfrm>
          <a:prstGeom prst="rect">
            <a:avLst/>
          </a:prstGeom>
          <a:noFill/>
          <a:ln>
            <a:noFill/>
          </a:ln>
        </p:spPr>
        <p:txBody>
          <a:bodyPr spcFirstLastPara="1" wrap="square" lIns="0" tIns="0" rIns="0" bIns="0" anchor="b" anchorCtr="0">
            <a:noAutofit/>
          </a:bodyPr>
          <a:lstStyle>
            <a:lvl1pPr lvl="0" algn="ctr">
              <a:spcBef>
                <a:spcPts val="0"/>
              </a:spcBef>
              <a:spcAft>
                <a:spcPts val="0"/>
              </a:spcAft>
              <a:buSzPts val="1400"/>
              <a:buNone/>
              <a:defRPr sz="2000" b="0" i="0">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
        <p:nvSpPr>
          <p:cNvPr id="133" name="Google Shape;133;p18"/>
          <p:cNvSpPr txBox="1">
            <a:spLocks noGrp="1"/>
          </p:cNvSpPr>
          <p:nvPr>
            <p:ph type="ftr" idx="11"/>
          </p:nvPr>
        </p:nvSpPr>
        <p:spPr>
          <a:xfrm>
            <a:off x="2780524" y="236539"/>
            <a:ext cx="7823200" cy="365125"/>
          </a:xfrm>
          <a:prstGeom prst="rect">
            <a:avLst/>
          </a:prstGeom>
          <a:noFill/>
          <a:ln>
            <a:noFill/>
          </a:ln>
        </p:spPr>
        <p:txBody>
          <a:bodyPr spcFirstLastPara="1" wrap="square" lIns="0" tIns="0" rIns="0" bIns="0" anchor="b" anchorCtr="0">
            <a:noAutofit/>
          </a:bodyPr>
          <a:lstStyle>
            <a:lvl1pPr lvl="0" algn="r">
              <a:spcBef>
                <a:spcPts val="0"/>
              </a:spcBef>
              <a:spcAft>
                <a:spcPts val="0"/>
              </a:spcAft>
              <a:buSzPts val="1400"/>
              <a:buNone/>
              <a:defRPr b="0" i="0">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34" name="Google Shape;134;p18"/>
          <p:cNvSpPr txBox="1">
            <a:spLocks noGrp="1"/>
          </p:cNvSpPr>
          <p:nvPr>
            <p:ph type="sldNum" idx="12"/>
          </p:nvPr>
        </p:nvSpPr>
        <p:spPr>
          <a:xfrm>
            <a:off x="10668000" y="228600"/>
            <a:ext cx="1117600" cy="381000"/>
          </a:xfrm>
          <a:prstGeom prst="rect">
            <a:avLst/>
          </a:prstGeom>
          <a:noFill/>
          <a:ln>
            <a:noFill/>
          </a:ln>
        </p:spPr>
        <p:txBody>
          <a:bodyPr spcFirstLastPara="1" wrap="square" lIns="0" tIns="0" rIns="0" bIns="0" anchor="b" anchorCtr="0">
            <a:noAutofit/>
          </a:bodyPr>
          <a:lstStyle>
            <a:lvl1pPr marL="0" lvl="0" indent="0" algn="l">
              <a:spcBef>
                <a:spcPts val="0"/>
              </a:spcBef>
              <a:spcAft>
                <a:spcPts val="0"/>
              </a:spcAft>
              <a:buNone/>
              <a:defRPr sz="1200" b="0" i="0" u="none" strike="noStrike" cap="none">
                <a:solidFill>
                  <a:schemeClr val="lt2"/>
                </a:solidFill>
                <a:latin typeface="Arial" panose="020B0604020202020204" pitchFamily="34" charset="0"/>
                <a:ea typeface="Helvetica Neue"/>
                <a:cs typeface="Arial" panose="020B0604020202020204" pitchFamily="34" charset="0"/>
                <a:sym typeface="Helvetica Neue"/>
              </a:defRPr>
            </a:lvl1pPr>
            <a:lvl2pPr marL="0" lvl="1"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2pPr>
            <a:lvl3pPr marL="0" lvl="2"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3pPr>
            <a:lvl4pPr marL="0" lvl="3"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4pPr>
            <a:lvl5pPr marL="0" lvl="4"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5pPr>
            <a:lvl6pPr marL="0" lvl="5"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6pPr>
            <a:lvl7pPr marL="0" lvl="6"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7pPr>
            <a:lvl8pPr marL="0" lvl="7"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8pPr>
            <a:lvl9pPr marL="0" lvl="8" indent="0" algn="l">
              <a:spcBef>
                <a:spcPts val="0"/>
              </a:spcBef>
              <a:spcAft>
                <a:spcPts val="0"/>
              </a:spcAft>
              <a:buNone/>
              <a:defRPr sz="1200" b="1" i="0" u="none" strike="noStrike" cap="none">
                <a:solidFill>
                  <a:schemeClr val="lt2"/>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pic>
        <p:nvPicPr>
          <p:cNvPr id="135" name="Google Shape;135;p18" descr="FermiLogo_RGB_NALBlue.png"/>
          <p:cNvPicPr preferRelativeResize="0"/>
          <p:nvPr/>
        </p:nvPicPr>
        <p:blipFill rotWithShape="1">
          <a:blip r:embed="rId2">
            <a:alphaModFix/>
          </a:blip>
          <a:srcRect/>
          <a:stretch/>
        </p:blipFill>
        <p:spPr>
          <a:xfrm>
            <a:off x="2480341" y="6175991"/>
            <a:ext cx="2100381" cy="379477"/>
          </a:xfrm>
          <a:prstGeom prst="rect">
            <a:avLst/>
          </a:prstGeom>
          <a:noFill/>
          <a:ln>
            <a:noFill/>
          </a:ln>
        </p:spPr>
      </p:pic>
      <p:pic>
        <p:nvPicPr>
          <p:cNvPr id="136" name="Google Shape;136;p18" descr="CERN-logo_outline.jpg"/>
          <p:cNvPicPr preferRelativeResize="0"/>
          <p:nvPr/>
        </p:nvPicPr>
        <p:blipFill rotWithShape="1">
          <a:blip r:embed="rId3">
            <a:alphaModFix/>
          </a:blip>
          <a:srcRect/>
          <a:stretch/>
        </p:blipFill>
        <p:spPr>
          <a:xfrm>
            <a:off x="5004914" y="6009168"/>
            <a:ext cx="874109" cy="859631"/>
          </a:xfrm>
          <a:prstGeom prst="rect">
            <a:avLst/>
          </a:prstGeom>
          <a:noFill/>
          <a:ln>
            <a:noFill/>
          </a:ln>
        </p:spPr>
      </p:pic>
      <p:pic>
        <p:nvPicPr>
          <p:cNvPr id="137" name="Google Shape;137;p18" descr="SanfordSURF-horiz-logo.png"/>
          <p:cNvPicPr preferRelativeResize="0"/>
          <p:nvPr/>
        </p:nvPicPr>
        <p:blipFill rotWithShape="1">
          <a:blip r:embed="rId4">
            <a:alphaModFix/>
          </a:blip>
          <a:srcRect/>
          <a:stretch/>
        </p:blipFill>
        <p:spPr>
          <a:xfrm>
            <a:off x="6132878" y="5900528"/>
            <a:ext cx="2489454" cy="930402"/>
          </a:xfrm>
          <a:prstGeom prst="rect">
            <a:avLst/>
          </a:prstGeom>
          <a:noFill/>
          <a:ln>
            <a:noFill/>
          </a:ln>
        </p:spPr>
      </p:pic>
      <p:pic>
        <p:nvPicPr>
          <p:cNvPr id="138" name="Google Shape;138;p18" descr="Color-Seal_Green-Mark_SC_Horizontal.png"/>
          <p:cNvPicPr preferRelativeResize="0"/>
          <p:nvPr/>
        </p:nvPicPr>
        <p:blipFill rotWithShape="1">
          <a:blip r:embed="rId5">
            <a:alphaModFix/>
          </a:blip>
          <a:srcRect/>
          <a:stretch/>
        </p:blipFill>
        <p:spPr>
          <a:xfrm>
            <a:off x="8876187" y="6122604"/>
            <a:ext cx="2909413" cy="486249"/>
          </a:xfrm>
          <a:prstGeom prst="rect">
            <a:avLst/>
          </a:prstGeom>
          <a:noFill/>
          <a:ln>
            <a:noFill/>
          </a:ln>
        </p:spPr>
      </p:pic>
      <p:pic>
        <p:nvPicPr>
          <p:cNvPr id="139" name="Google Shape;139;p18" descr="nsf1.jpg"/>
          <p:cNvPicPr preferRelativeResize="0"/>
          <p:nvPr/>
        </p:nvPicPr>
        <p:blipFill rotWithShape="1">
          <a:blip r:embed="rId6">
            <a:alphaModFix/>
          </a:blip>
          <a:srcRect/>
          <a:stretch/>
        </p:blipFill>
        <p:spPr>
          <a:xfrm>
            <a:off x="36897" y="5840099"/>
            <a:ext cx="908925" cy="914400"/>
          </a:xfrm>
          <a:prstGeom prst="rect">
            <a:avLst/>
          </a:prstGeom>
          <a:noFill/>
          <a:ln>
            <a:noFill/>
          </a:ln>
        </p:spPr>
      </p:pic>
      <p:pic>
        <p:nvPicPr>
          <p:cNvPr id="140" name="Google Shape;140;p18"/>
          <p:cNvPicPr preferRelativeResize="0"/>
          <p:nvPr/>
        </p:nvPicPr>
        <p:blipFill rotWithShape="1">
          <a:blip r:embed="rId7">
            <a:alphaModFix/>
          </a:blip>
          <a:srcRect/>
          <a:stretch/>
        </p:blipFill>
        <p:spPr>
          <a:xfrm>
            <a:off x="1106459" y="5886900"/>
            <a:ext cx="1082798" cy="1140502"/>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141"/>
        <p:cNvGrpSpPr/>
        <p:nvPr/>
      </p:nvGrpSpPr>
      <p:grpSpPr>
        <a:xfrm>
          <a:off x="0" y="0"/>
          <a:ext cx="0" cy="0"/>
          <a:chOff x="0" y="0"/>
          <a:chExt cx="0" cy="0"/>
        </a:xfrm>
      </p:grpSpPr>
      <p:sp>
        <p:nvSpPr>
          <p:cNvPr id="142" name="Google Shape;142;p19"/>
          <p:cNvSpPr txBox="1">
            <a:spLocks noGrp="1"/>
          </p:cNvSpPr>
          <p:nvPr>
            <p:ph type="title"/>
          </p:nvPr>
        </p:nvSpPr>
        <p:spPr>
          <a:xfrm>
            <a:off x="816864" y="110447"/>
            <a:ext cx="10871200" cy="761410"/>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43" name="Google Shape;143;p19"/>
          <p:cNvSpPr txBox="1">
            <a:spLocks noGrp="1"/>
          </p:cNvSpPr>
          <p:nvPr>
            <p:ph type="dt" idx="10"/>
          </p:nvPr>
        </p:nvSpPr>
        <p:spPr>
          <a:xfrm>
            <a:off x="1305985" y="6488431"/>
            <a:ext cx="1313926" cy="200023"/>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
        <p:nvSpPr>
          <p:cNvPr id="144" name="Google Shape;144;p19"/>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45" name="Google Shape;145;p19"/>
          <p:cNvSpPr txBox="1">
            <a:spLocks noGrp="1"/>
          </p:cNvSpPr>
          <p:nvPr>
            <p:ph type="body" idx="1"/>
          </p:nvPr>
        </p:nvSpPr>
        <p:spPr>
          <a:xfrm>
            <a:off x="816864" y="1214906"/>
            <a:ext cx="10871200" cy="4881095"/>
          </a:xfrm>
          <a:prstGeom prst="rect">
            <a:avLst/>
          </a:prstGeom>
          <a:noFill/>
          <a:ln>
            <a:noFill/>
          </a:ln>
        </p:spPr>
        <p:txBody>
          <a:bodyPr spcFirstLastPara="1" wrap="square" lIns="91425" tIns="45700" rIns="91425" bIns="45700"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65760" algn="l" rtl="0">
              <a:spcBef>
                <a:spcPts val="432"/>
              </a:spcBef>
              <a:spcAft>
                <a:spcPts val="0"/>
              </a:spcAft>
              <a:buClr>
                <a:schemeClr val="dk1"/>
              </a:buClr>
              <a:buSzPts val="2160"/>
              <a:buFont typeface="Arial"/>
              <a:buChar char="–"/>
              <a:defRPr sz="216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146"/>
        <p:cNvGrpSpPr/>
        <p:nvPr/>
      </p:nvGrpSpPr>
      <p:grpSpPr>
        <a:xfrm>
          <a:off x="0" y="0"/>
          <a:ext cx="0" cy="0"/>
          <a:chOff x="0" y="0"/>
          <a:chExt cx="0" cy="0"/>
        </a:xfrm>
      </p:grpSpPr>
      <p:sp>
        <p:nvSpPr>
          <p:cNvPr id="147" name="Google Shape;147;p20"/>
          <p:cNvSpPr txBox="1"/>
          <p:nvPr/>
        </p:nvSpPr>
        <p:spPr>
          <a:xfrm>
            <a:off x="609600" y="274638"/>
            <a:ext cx="10972800" cy="1143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3298"/>
              <a:buFont typeface="Calibri"/>
              <a:buNone/>
            </a:pPr>
            <a:endParaRPr sz="3298">
              <a:solidFill>
                <a:schemeClr val="dk1"/>
              </a:solidFill>
              <a:latin typeface="Calibri"/>
              <a:ea typeface="Calibri"/>
              <a:cs typeface="Calibri"/>
              <a:sym typeface="Calibri"/>
            </a:endParaRPr>
          </a:p>
        </p:txBody>
      </p:sp>
      <p:sp>
        <p:nvSpPr>
          <p:cNvPr id="148" name="Google Shape;148;p20"/>
          <p:cNvSpPr txBox="1">
            <a:spLocks noGrp="1"/>
          </p:cNvSpPr>
          <p:nvPr>
            <p:ph type="title"/>
          </p:nvPr>
        </p:nvSpPr>
        <p:spPr>
          <a:xfrm>
            <a:off x="605368" y="462519"/>
            <a:ext cx="10972800" cy="647102"/>
          </a:xfrm>
          <a:prstGeom prst="rect">
            <a:avLst/>
          </a:prstGeom>
          <a:noFill/>
          <a:ln>
            <a:noFill/>
          </a:ln>
        </p:spPr>
        <p:txBody>
          <a:bodyPr spcFirstLastPara="1" wrap="square" lIns="0" tIns="0" rIns="0" bIns="0" anchor="t" anchorCtr="0">
            <a:normAutofit/>
          </a:bodyPr>
          <a:lstStyle>
            <a:lvl1pPr marR="0" lvl="0" algn="l" rtl="0">
              <a:spcBef>
                <a:spcPts val="0"/>
              </a:spcBef>
              <a:spcAft>
                <a:spcPts val="0"/>
              </a:spcAft>
              <a:buSzPts val="1400"/>
              <a:buNone/>
              <a:defRPr sz="2999" b="0" i="0" u="none" strike="noStrike" cap="none">
                <a:solidFill>
                  <a:srgbClr val="E95125"/>
                </a:solidFill>
                <a:latin typeface="Arial" panose="020B0604020202020204" pitchFamily="34" charset="0"/>
                <a:ea typeface="Helvetica Neue"/>
                <a:cs typeface="Arial" panose="020B0604020202020204" pitchFamily="34" charset="0"/>
                <a:sym typeface="Helvetica Neue"/>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dirty="0"/>
          </a:p>
        </p:txBody>
      </p:sp>
      <p:sp>
        <p:nvSpPr>
          <p:cNvPr id="149" name="Google Shape;149;p20"/>
          <p:cNvSpPr txBox="1">
            <a:spLocks noGrp="1"/>
          </p:cNvSpPr>
          <p:nvPr>
            <p:ph type="body" idx="1"/>
          </p:nvPr>
        </p:nvSpPr>
        <p:spPr>
          <a:xfrm>
            <a:off x="605375" y="1207770"/>
            <a:ext cx="10977028" cy="5070302"/>
          </a:xfrm>
          <a:prstGeom prst="rect">
            <a:avLst/>
          </a:prstGeom>
          <a:noFill/>
          <a:ln>
            <a:noFill/>
          </a:ln>
        </p:spPr>
        <p:txBody>
          <a:bodyPr spcFirstLastPara="1" wrap="square" lIns="0" tIns="45700" rIns="0" bIns="45700" anchor="t" anchorCtr="0">
            <a:normAutofit/>
          </a:bodyPr>
          <a:lstStyle>
            <a:lvl1pPr marL="457200" marR="0" lvl="0" indent="-333311" algn="l" rtl="0">
              <a:lnSpc>
                <a:spcPct val="100000"/>
              </a:lnSpc>
              <a:spcBef>
                <a:spcPts val="899"/>
              </a:spcBef>
              <a:spcAft>
                <a:spcPts val="0"/>
              </a:spcAft>
              <a:buClr>
                <a:srgbClr val="3C5A77"/>
              </a:buClr>
              <a:buSzPts val="1649"/>
              <a:buFont typeface="Arial"/>
              <a:buChar char="•"/>
              <a:defRPr sz="1649" b="0" i="0" u="none" strike="noStrike" cap="none">
                <a:solidFill>
                  <a:srgbClr val="3C5A77"/>
                </a:solidFill>
                <a:latin typeface="Arial" panose="020B0604020202020204" pitchFamily="34" charset="0"/>
                <a:ea typeface="Helvetica Neue"/>
                <a:cs typeface="Arial" panose="020B0604020202020204" pitchFamily="34" charset="0"/>
                <a:sym typeface="Helvetica Neue"/>
              </a:defRPr>
            </a:lvl1pPr>
            <a:lvl2pPr marL="914400" marR="0" lvl="1" indent="-314267" algn="l" rtl="0">
              <a:lnSpc>
                <a:spcPct val="100000"/>
              </a:lnSpc>
              <a:spcBef>
                <a:spcPts val="899"/>
              </a:spcBef>
              <a:spcAft>
                <a:spcPts val="0"/>
              </a:spcAft>
              <a:buClr>
                <a:srgbClr val="3C5A77"/>
              </a:buClr>
              <a:buSzPts val="1349"/>
              <a:buFont typeface="Merriweather Sans"/>
              <a:buChar char="-"/>
              <a:defRPr sz="1499" b="0" i="0" u="none" strike="noStrike" cap="none">
                <a:solidFill>
                  <a:srgbClr val="3C5A77"/>
                </a:solidFill>
                <a:latin typeface="Helvetica Neue"/>
                <a:ea typeface="Helvetica Neue"/>
                <a:cs typeface="Helvetica Neue"/>
                <a:sym typeface="Helvetica Neue"/>
              </a:defRPr>
            </a:lvl2pPr>
            <a:lvl3pPr marL="1371600" marR="0" lvl="2" indent="-304038" algn="l" rtl="0">
              <a:lnSpc>
                <a:spcPct val="100000"/>
              </a:lnSpc>
              <a:spcBef>
                <a:spcPts val="899"/>
              </a:spcBef>
              <a:spcAft>
                <a:spcPts val="0"/>
              </a:spcAft>
              <a:buClr>
                <a:srgbClr val="3C5A77"/>
              </a:buClr>
              <a:buSzPts val="1188"/>
              <a:buFont typeface="Arial"/>
              <a:buChar char="•"/>
              <a:defRPr sz="1350" b="0" i="0" u="none" strike="noStrike" cap="none">
                <a:solidFill>
                  <a:srgbClr val="3C5A77"/>
                </a:solidFill>
                <a:latin typeface="Helvetica Neue"/>
                <a:ea typeface="Helvetica Neue"/>
                <a:cs typeface="Helvetica Neue"/>
                <a:sym typeface="Helvetica Neue"/>
              </a:defRPr>
            </a:lvl3pPr>
            <a:lvl4pPr marL="1828800" marR="0" lvl="3" indent="-297180" algn="l" rtl="0">
              <a:lnSpc>
                <a:spcPct val="100000"/>
              </a:lnSpc>
              <a:spcBef>
                <a:spcPts val="899"/>
              </a:spcBef>
              <a:spcAft>
                <a:spcPts val="0"/>
              </a:spcAft>
              <a:buClr>
                <a:srgbClr val="3C5A77"/>
              </a:buClr>
              <a:buSzPts val="1080"/>
              <a:buFont typeface="Merriweather Sans"/>
              <a:buChar char="-"/>
              <a:defRPr sz="1200" b="0" i="0" u="none" strike="noStrike" cap="none">
                <a:solidFill>
                  <a:srgbClr val="3C5A77"/>
                </a:solidFill>
                <a:latin typeface="Helvetica Neue"/>
                <a:ea typeface="Helvetica Neue"/>
                <a:cs typeface="Helvetica Neue"/>
                <a:sym typeface="Helvetica Neue"/>
              </a:defRPr>
            </a:lvl4pPr>
            <a:lvl5pPr marL="2286000" marR="0" lvl="4" indent="-287218" algn="l" rtl="0">
              <a:lnSpc>
                <a:spcPct val="100000"/>
              </a:lnSpc>
              <a:spcBef>
                <a:spcPts val="899"/>
              </a:spcBef>
              <a:spcAft>
                <a:spcPts val="0"/>
              </a:spcAft>
              <a:buClr>
                <a:srgbClr val="3C5A77"/>
              </a:buClr>
              <a:buSzPts val="923"/>
              <a:buFont typeface="Arial"/>
              <a:buChar char="•"/>
              <a:defRPr sz="1049" b="0" i="0" u="none" strike="noStrike" cap="none">
                <a:solidFill>
                  <a:srgbClr val="3C5A77"/>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dirty="0"/>
          </a:p>
        </p:txBody>
      </p:sp>
      <p:sp>
        <p:nvSpPr>
          <p:cNvPr id="150" name="Google Shape;150;p20"/>
          <p:cNvSpPr txBox="1">
            <a:spLocks noGrp="1"/>
          </p:cNvSpPr>
          <p:nvPr>
            <p:ph type="dt" idx="10"/>
          </p:nvPr>
        </p:nvSpPr>
        <p:spPr>
          <a:xfrm>
            <a:off x="1172297" y="6549551"/>
            <a:ext cx="1331423" cy="158698"/>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899" b="0" i="0">
                <a:solidFill>
                  <a:srgbClr val="E95125"/>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3/23/23</a:t>
            </a:r>
            <a:endParaRPr/>
          </a:p>
        </p:txBody>
      </p:sp>
      <p:sp>
        <p:nvSpPr>
          <p:cNvPr id="151" name="Google Shape;151;p20"/>
          <p:cNvSpPr txBox="1">
            <a:spLocks noGrp="1"/>
          </p:cNvSpPr>
          <p:nvPr>
            <p:ph type="ftr" idx="11"/>
          </p:nvPr>
        </p:nvSpPr>
        <p:spPr>
          <a:xfrm>
            <a:off x="2503717" y="6549551"/>
            <a:ext cx="5799081" cy="158698"/>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899" b="0" i="0">
                <a:solidFill>
                  <a:srgbClr val="E95125"/>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52" name="Google Shape;152;p20"/>
          <p:cNvSpPr txBox="1">
            <a:spLocks noGrp="1"/>
          </p:cNvSpPr>
          <p:nvPr>
            <p:ph type="sldNum" idx="12"/>
          </p:nvPr>
        </p:nvSpPr>
        <p:spPr>
          <a:xfrm>
            <a:off x="223122" y="6322077"/>
            <a:ext cx="566925" cy="386170"/>
          </a:xfrm>
          <a:prstGeom prst="rect">
            <a:avLst/>
          </a:prstGeom>
          <a:noFill/>
          <a:ln>
            <a:noFill/>
          </a:ln>
        </p:spPr>
        <p:txBody>
          <a:bodyPr spcFirstLastPara="1" wrap="square" lIns="0" tIns="0" rIns="0" bIns="0" anchor="b" anchorCtr="0">
            <a:noAutofit/>
          </a:bodyPr>
          <a:lstStyle>
            <a:lvl1pPr marL="0" lvl="0" indent="0" algn="l">
              <a:spcBef>
                <a:spcPts val="0"/>
              </a:spcBef>
              <a:spcAft>
                <a:spcPts val="0"/>
              </a:spcAft>
              <a:buNone/>
              <a:defRPr sz="899" b="1" i="0">
                <a:solidFill>
                  <a:srgbClr val="E95125"/>
                </a:solidFill>
                <a:latin typeface="Helvetica Neue"/>
                <a:ea typeface="Helvetica Neue"/>
                <a:cs typeface="Helvetica Neue"/>
                <a:sym typeface="Helvetica Neue"/>
              </a:defRPr>
            </a:lvl1pPr>
            <a:lvl2pPr marL="0" lvl="1" indent="0" algn="l">
              <a:spcBef>
                <a:spcPts val="0"/>
              </a:spcBef>
              <a:spcAft>
                <a:spcPts val="0"/>
              </a:spcAft>
              <a:buNone/>
              <a:defRPr sz="899" b="1" i="0">
                <a:solidFill>
                  <a:srgbClr val="E95125"/>
                </a:solidFill>
                <a:latin typeface="Helvetica Neue"/>
                <a:ea typeface="Helvetica Neue"/>
                <a:cs typeface="Helvetica Neue"/>
                <a:sym typeface="Helvetica Neue"/>
              </a:defRPr>
            </a:lvl2pPr>
            <a:lvl3pPr marL="0" lvl="2" indent="0" algn="l">
              <a:spcBef>
                <a:spcPts val="0"/>
              </a:spcBef>
              <a:spcAft>
                <a:spcPts val="0"/>
              </a:spcAft>
              <a:buNone/>
              <a:defRPr sz="899" b="1" i="0">
                <a:solidFill>
                  <a:srgbClr val="E95125"/>
                </a:solidFill>
                <a:latin typeface="Helvetica Neue"/>
                <a:ea typeface="Helvetica Neue"/>
                <a:cs typeface="Helvetica Neue"/>
                <a:sym typeface="Helvetica Neue"/>
              </a:defRPr>
            </a:lvl3pPr>
            <a:lvl4pPr marL="0" lvl="3" indent="0" algn="l">
              <a:spcBef>
                <a:spcPts val="0"/>
              </a:spcBef>
              <a:spcAft>
                <a:spcPts val="0"/>
              </a:spcAft>
              <a:buNone/>
              <a:defRPr sz="899" b="1" i="0">
                <a:solidFill>
                  <a:srgbClr val="E95125"/>
                </a:solidFill>
                <a:latin typeface="Helvetica Neue"/>
                <a:ea typeface="Helvetica Neue"/>
                <a:cs typeface="Helvetica Neue"/>
                <a:sym typeface="Helvetica Neue"/>
              </a:defRPr>
            </a:lvl4pPr>
            <a:lvl5pPr marL="0" lvl="4" indent="0" algn="l">
              <a:spcBef>
                <a:spcPts val="0"/>
              </a:spcBef>
              <a:spcAft>
                <a:spcPts val="0"/>
              </a:spcAft>
              <a:buNone/>
              <a:defRPr sz="899" b="1" i="0">
                <a:solidFill>
                  <a:srgbClr val="E95125"/>
                </a:solidFill>
                <a:latin typeface="Helvetica Neue"/>
                <a:ea typeface="Helvetica Neue"/>
                <a:cs typeface="Helvetica Neue"/>
                <a:sym typeface="Helvetica Neue"/>
              </a:defRPr>
            </a:lvl5pPr>
            <a:lvl6pPr marL="0" lvl="5" indent="0" algn="l">
              <a:spcBef>
                <a:spcPts val="0"/>
              </a:spcBef>
              <a:spcAft>
                <a:spcPts val="0"/>
              </a:spcAft>
              <a:buNone/>
              <a:defRPr sz="899" b="1" i="0">
                <a:solidFill>
                  <a:srgbClr val="E95125"/>
                </a:solidFill>
                <a:latin typeface="Helvetica Neue"/>
                <a:ea typeface="Helvetica Neue"/>
                <a:cs typeface="Helvetica Neue"/>
                <a:sym typeface="Helvetica Neue"/>
              </a:defRPr>
            </a:lvl6pPr>
            <a:lvl7pPr marL="0" lvl="6" indent="0" algn="l">
              <a:spcBef>
                <a:spcPts val="0"/>
              </a:spcBef>
              <a:spcAft>
                <a:spcPts val="0"/>
              </a:spcAft>
              <a:buNone/>
              <a:defRPr sz="899" b="1" i="0">
                <a:solidFill>
                  <a:srgbClr val="E95125"/>
                </a:solidFill>
                <a:latin typeface="Helvetica Neue"/>
                <a:ea typeface="Helvetica Neue"/>
                <a:cs typeface="Helvetica Neue"/>
                <a:sym typeface="Helvetica Neue"/>
              </a:defRPr>
            </a:lvl7pPr>
            <a:lvl8pPr marL="0" lvl="7" indent="0" algn="l">
              <a:spcBef>
                <a:spcPts val="0"/>
              </a:spcBef>
              <a:spcAft>
                <a:spcPts val="0"/>
              </a:spcAft>
              <a:buNone/>
              <a:defRPr sz="899" b="1" i="0">
                <a:solidFill>
                  <a:srgbClr val="E95125"/>
                </a:solidFill>
                <a:latin typeface="Helvetica Neue"/>
                <a:ea typeface="Helvetica Neue"/>
                <a:cs typeface="Helvetica Neue"/>
                <a:sym typeface="Helvetica Neue"/>
              </a:defRPr>
            </a:lvl8pPr>
            <a:lvl9pPr marL="0" lvl="8" indent="0" algn="l">
              <a:spcBef>
                <a:spcPts val="0"/>
              </a:spcBef>
              <a:spcAft>
                <a:spcPts val="0"/>
              </a:spcAft>
              <a:buNone/>
              <a:defRPr sz="899" b="1" i="0">
                <a:solidFill>
                  <a:srgbClr val="E95125"/>
                </a:solidFill>
                <a:latin typeface="Helvetica Neue"/>
                <a:ea typeface="Helvetica Neue"/>
                <a:cs typeface="Helvetica Neue"/>
                <a:sym typeface="Helvetica Neue"/>
              </a:defRPr>
            </a:lvl9pPr>
          </a:lstStyle>
          <a:p>
            <a:endParaRPr lang="en-US" b="0" dirty="0">
              <a:latin typeface="Arial" panose="020B0604020202020204" pitchFamily="34" charset="0"/>
              <a:cs typeface="Arial" panose="020B0604020202020204" pitchFamily="34" charset="0"/>
            </a:endParaRPr>
          </a:p>
          <a:p>
            <a:endParaRPr lang="en-US" b="0" dirty="0">
              <a:latin typeface="Arial" panose="020B0604020202020204" pitchFamily="34" charset="0"/>
              <a:cs typeface="Arial" panose="020B0604020202020204" pitchFamily="34" charset="0"/>
            </a:endParaRPr>
          </a:p>
          <a:p>
            <a:fld id="{00000000-1234-1234-1234-123412341234}" type="slidenum">
              <a:rPr lang="en-US" smtClean="0">
                <a:latin typeface="Calibri"/>
                <a:ea typeface="Calibri"/>
                <a:cs typeface="Calibri"/>
                <a:sym typeface="Calibri"/>
              </a:rPr>
              <a:pPr/>
              <a:t>‹#›</a:t>
            </a:fld>
            <a:endParaRPr dirty="0">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3"/>
        <p:cNvGrpSpPr/>
        <p:nvPr/>
      </p:nvGrpSpPr>
      <p:grpSpPr>
        <a:xfrm>
          <a:off x="0" y="0"/>
          <a:ext cx="0" cy="0"/>
          <a:chOff x="0" y="0"/>
          <a:chExt cx="0" cy="0"/>
        </a:xfrm>
      </p:grpSpPr>
      <p:sp>
        <p:nvSpPr>
          <p:cNvPr id="154" name="Google Shape;154;p21"/>
          <p:cNvSpPr txBox="1">
            <a:spLocks noGrp="1"/>
          </p:cNvSpPr>
          <p:nvPr>
            <p:ph type="title"/>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rgbClr val="974806"/>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55" name="Google Shape;155;p21"/>
          <p:cNvSpPr txBox="1">
            <a:spLocks noGrp="1"/>
          </p:cNvSpPr>
          <p:nvPr>
            <p:ph type="dt" idx="10"/>
          </p:nvPr>
        </p:nvSpPr>
        <p:spPr>
          <a:xfrm>
            <a:off x="1305985" y="6488431"/>
            <a:ext cx="1313926" cy="200023"/>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
        <p:nvSpPr>
          <p:cNvPr id="156" name="Google Shape;156;p21"/>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57" name="Google Shape;157;p21"/>
          <p:cNvSpPr txBox="1">
            <a:spLocks noGrp="1"/>
          </p:cNvSpPr>
          <p:nvPr>
            <p:ph type="sldNum" idx="12"/>
          </p:nvPr>
        </p:nvSpPr>
        <p:spPr>
          <a:xfrm>
            <a:off x="25400" y="871855"/>
            <a:ext cx="711200" cy="244476"/>
          </a:xfrm>
          <a:prstGeom prst="rect">
            <a:avLst/>
          </a:prstGeom>
          <a:noFill/>
          <a:ln>
            <a:noFill/>
          </a:ln>
        </p:spPr>
        <p:txBody>
          <a:bodyPr spcFirstLastPara="1" wrap="square" lIns="0" tIns="0" rIns="0" bIns="0" anchor="b" anchorCtr="0">
            <a:noAutofit/>
          </a:bodyPr>
          <a:lstStyle>
            <a:lvl1pPr marL="0" lvl="0" indent="0" algn="l">
              <a:spcBef>
                <a:spcPts val="0"/>
              </a:spcBef>
              <a:spcAft>
                <a:spcPts val="0"/>
              </a:spcAft>
              <a:buNone/>
              <a:defRPr sz="1200" b="0" i="0">
                <a:solidFill>
                  <a:srgbClr val="FFFFFF"/>
                </a:solidFill>
                <a:latin typeface="Arial" panose="020B0604020202020204" pitchFamily="34" charset="0"/>
                <a:ea typeface="Helvetica Neue"/>
                <a:cs typeface="Arial" panose="020B0604020202020204" pitchFamily="34" charset="0"/>
                <a:sym typeface="Helvetica Neue"/>
              </a:defRPr>
            </a:lvl1pPr>
            <a:lvl2pPr marL="0" lvl="1" indent="0" algn="l">
              <a:spcBef>
                <a:spcPts val="0"/>
              </a:spcBef>
              <a:spcAft>
                <a:spcPts val="0"/>
              </a:spcAft>
              <a:buNone/>
              <a:defRPr sz="1200" b="1" i="0">
                <a:solidFill>
                  <a:srgbClr val="FFFFFF"/>
                </a:solidFill>
                <a:latin typeface="Helvetica Neue"/>
                <a:ea typeface="Helvetica Neue"/>
                <a:cs typeface="Helvetica Neue"/>
                <a:sym typeface="Helvetica Neue"/>
              </a:defRPr>
            </a:lvl2pPr>
            <a:lvl3pPr marL="0" lvl="2" indent="0" algn="l">
              <a:spcBef>
                <a:spcPts val="0"/>
              </a:spcBef>
              <a:spcAft>
                <a:spcPts val="0"/>
              </a:spcAft>
              <a:buNone/>
              <a:defRPr sz="1200" b="1" i="0">
                <a:solidFill>
                  <a:srgbClr val="FFFFFF"/>
                </a:solidFill>
                <a:latin typeface="Helvetica Neue"/>
                <a:ea typeface="Helvetica Neue"/>
                <a:cs typeface="Helvetica Neue"/>
                <a:sym typeface="Helvetica Neue"/>
              </a:defRPr>
            </a:lvl3pPr>
            <a:lvl4pPr marL="0" lvl="3" indent="0" algn="l">
              <a:spcBef>
                <a:spcPts val="0"/>
              </a:spcBef>
              <a:spcAft>
                <a:spcPts val="0"/>
              </a:spcAft>
              <a:buNone/>
              <a:defRPr sz="1200" b="1" i="0">
                <a:solidFill>
                  <a:srgbClr val="FFFFFF"/>
                </a:solidFill>
                <a:latin typeface="Helvetica Neue"/>
                <a:ea typeface="Helvetica Neue"/>
                <a:cs typeface="Helvetica Neue"/>
                <a:sym typeface="Helvetica Neue"/>
              </a:defRPr>
            </a:lvl4pPr>
            <a:lvl5pPr marL="0" lvl="4" indent="0" algn="l">
              <a:spcBef>
                <a:spcPts val="0"/>
              </a:spcBef>
              <a:spcAft>
                <a:spcPts val="0"/>
              </a:spcAft>
              <a:buNone/>
              <a:defRPr sz="1200" b="1" i="0">
                <a:solidFill>
                  <a:srgbClr val="FFFFFF"/>
                </a:solidFill>
                <a:latin typeface="Helvetica Neue"/>
                <a:ea typeface="Helvetica Neue"/>
                <a:cs typeface="Helvetica Neue"/>
                <a:sym typeface="Helvetica Neue"/>
              </a:defRPr>
            </a:lvl5pPr>
            <a:lvl6pPr marL="0" lvl="5" indent="0" algn="l">
              <a:spcBef>
                <a:spcPts val="0"/>
              </a:spcBef>
              <a:spcAft>
                <a:spcPts val="0"/>
              </a:spcAft>
              <a:buNone/>
              <a:defRPr sz="1200" b="1" i="0">
                <a:solidFill>
                  <a:srgbClr val="FFFFFF"/>
                </a:solidFill>
                <a:latin typeface="Helvetica Neue"/>
                <a:ea typeface="Helvetica Neue"/>
                <a:cs typeface="Helvetica Neue"/>
                <a:sym typeface="Helvetica Neue"/>
              </a:defRPr>
            </a:lvl6pPr>
            <a:lvl7pPr marL="0" lvl="6" indent="0" algn="l">
              <a:spcBef>
                <a:spcPts val="0"/>
              </a:spcBef>
              <a:spcAft>
                <a:spcPts val="0"/>
              </a:spcAft>
              <a:buNone/>
              <a:defRPr sz="1200" b="1" i="0">
                <a:solidFill>
                  <a:srgbClr val="FFFFFF"/>
                </a:solidFill>
                <a:latin typeface="Helvetica Neue"/>
                <a:ea typeface="Helvetica Neue"/>
                <a:cs typeface="Helvetica Neue"/>
                <a:sym typeface="Helvetica Neue"/>
              </a:defRPr>
            </a:lvl7pPr>
            <a:lvl8pPr marL="0" lvl="7" indent="0" algn="l">
              <a:spcBef>
                <a:spcPts val="0"/>
              </a:spcBef>
              <a:spcAft>
                <a:spcPts val="0"/>
              </a:spcAft>
              <a:buNone/>
              <a:defRPr sz="1200" b="1" i="0">
                <a:solidFill>
                  <a:srgbClr val="FFFFFF"/>
                </a:solidFill>
                <a:latin typeface="Helvetica Neue"/>
                <a:ea typeface="Helvetica Neue"/>
                <a:cs typeface="Helvetica Neue"/>
                <a:sym typeface="Helvetica Neue"/>
              </a:defRPr>
            </a:lvl8pPr>
            <a:lvl9pPr marL="0" lvl="8" indent="0" algn="l">
              <a:spcBef>
                <a:spcPts val="0"/>
              </a:spcBef>
              <a:spcAft>
                <a:spcPts val="0"/>
              </a:spcAft>
              <a:buNone/>
              <a:defRPr sz="1200" b="1" i="0">
                <a:solidFill>
                  <a:srgbClr val="FFFFFF"/>
                </a:solidFill>
                <a:latin typeface="Helvetica Neue"/>
                <a:ea typeface="Helvetica Neue"/>
                <a:cs typeface="Helvetica Neue"/>
                <a:sym typeface="Helvetica Neue"/>
              </a:defRPr>
            </a:lvl9pPr>
          </a:lstStyle>
          <a:p>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58"/>
        <p:cNvGrpSpPr/>
        <p:nvPr/>
      </p:nvGrpSpPr>
      <p:grpSpPr>
        <a:xfrm>
          <a:off x="0" y="0"/>
          <a:ext cx="0" cy="0"/>
          <a:chOff x="0" y="0"/>
          <a:chExt cx="0" cy="0"/>
        </a:xfrm>
      </p:grpSpPr>
      <p:sp>
        <p:nvSpPr>
          <p:cNvPr id="159" name="Google Shape;159;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60" name="Google Shape;160;p22"/>
          <p:cNvSpPr txBox="1">
            <a:spLocks noGrp="1"/>
          </p:cNvSpPr>
          <p:nvPr>
            <p:ph type="dt" idx="10"/>
          </p:nvPr>
        </p:nvSpPr>
        <p:spPr>
          <a:xfrm>
            <a:off x="1305985" y="6488431"/>
            <a:ext cx="1313926" cy="200023"/>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
        <p:nvSpPr>
          <p:cNvPr id="161" name="Google Shape;161;p22"/>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62" name="Google Shape;162;p22"/>
          <p:cNvSpPr txBox="1">
            <a:spLocks noGrp="1"/>
          </p:cNvSpPr>
          <p:nvPr>
            <p:ph type="sldNum" idx="12"/>
          </p:nvPr>
        </p:nvSpPr>
        <p:spPr>
          <a:xfrm>
            <a:off x="363679" y="6488431"/>
            <a:ext cx="700617" cy="187325"/>
          </a:xfrm>
          <a:prstGeom prst="rect">
            <a:avLst/>
          </a:prstGeom>
          <a:noFill/>
          <a:ln>
            <a:noFill/>
          </a:ln>
        </p:spPr>
        <p:txBody>
          <a:bodyPr spcFirstLastPara="1" wrap="square" lIns="0" tIns="0" rIns="0" bIns="0" anchor="b" anchorCtr="0">
            <a:noAutofit/>
          </a:bodyPr>
          <a:lstStyle>
            <a:lvl1pPr marL="0" lvl="0" indent="0" algn="l">
              <a:spcBef>
                <a:spcPts val="0"/>
              </a:spcBef>
              <a:spcAft>
                <a:spcPts val="0"/>
              </a:spcAft>
              <a:buNone/>
              <a:defRPr b="0" i="0"/>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fld id="{00000000-1234-1234-1234-123412341234}" type="slidenum">
              <a:rPr lang="en-US" smtClean="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63"/>
        <p:cNvGrpSpPr/>
        <p:nvPr/>
      </p:nvGrpSpPr>
      <p:grpSpPr>
        <a:xfrm>
          <a:off x="0" y="0"/>
          <a:ext cx="0" cy="0"/>
          <a:chOff x="0" y="0"/>
          <a:chExt cx="0" cy="0"/>
        </a:xfrm>
      </p:grpSpPr>
      <p:sp>
        <p:nvSpPr>
          <p:cNvPr id="164" name="Google Shape;164;p23"/>
          <p:cNvSpPr txBox="1">
            <a:spLocks noGrp="1"/>
          </p:cNvSpPr>
          <p:nvPr>
            <p:ph type="dt" idx="10"/>
          </p:nvPr>
        </p:nvSpPr>
        <p:spPr>
          <a:xfrm>
            <a:off x="1305985" y="6488431"/>
            <a:ext cx="1313926" cy="200023"/>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
        <p:nvSpPr>
          <p:cNvPr id="165" name="Google Shape;165;p23"/>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66" name="Google Shape;166;p23"/>
          <p:cNvSpPr txBox="1">
            <a:spLocks noGrp="1"/>
          </p:cNvSpPr>
          <p:nvPr>
            <p:ph type="sldNum" idx="12"/>
          </p:nvPr>
        </p:nvSpPr>
        <p:spPr>
          <a:xfrm>
            <a:off x="0" y="6248400"/>
            <a:ext cx="711200" cy="381000"/>
          </a:xfrm>
          <a:prstGeom prst="rect">
            <a:avLst/>
          </a:prstGeom>
          <a:noFill/>
          <a:ln>
            <a:noFill/>
          </a:ln>
        </p:spPr>
        <p:txBody>
          <a:bodyPr spcFirstLastPara="1" wrap="square" lIns="0" tIns="0" rIns="0" bIns="0" anchor="b" anchorCtr="0">
            <a:noAutofit/>
          </a:bodyPr>
          <a:lstStyle>
            <a:lvl1pPr marL="0" lvl="0" indent="0" algn="l">
              <a:spcBef>
                <a:spcPts val="0"/>
              </a:spcBef>
              <a:spcAft>
                <a:spcPts val="0"/>
              </a:spcAft>
              <a:buNone/>
              <a:defRPr sz="1200" b="0" i="0">
                <a:solidFill>
                  <a:schemeClr val="dk2"/>
                </a:solidFill>
                <a:latin typeface="Arial" panose="020B0604020202020204" pitchFamily="34" charset="0"/>
                <a:ea typeface="Helvetica Neue"/>
                <a:cs typeface="Arial" panose="020B0604020202020204" pitchFamily="34" charset="0"/>
                <a:sym typeface="Helvetica Neue"/>
              </a:defRPr>
            </a:lvl1pPr>
            <a:lvl2pPr marL="0" lvl="1" indent="0" algn="l">
              <a:spcBef>
                <a:spcPts val="0"/>
              </a:spcBef>
              <a:spcAft>
                <a:spcPts val="0"/>
              </a:spcAft>
              <a:buNone/>
              <a:defRPr sz="1200" b="1" i="0">
                <a:solidFill>
                  <a:schemeClr val="dk2"/>
                </a:solidFill>
                <a:latin typeface="Helvetica Neue"/>
                <a:ea typeface="Helvetica Neue"/>
                <a:cs typeface="Helvetica Neue"/>
                <a:sym typeface="Helvetica Neue"/>
              </a:defRPr>
            </a:lvl2pPr>
            <a:lvl3pPr marL="0" lvl="2" indent="0" algn="l">
              <a:spcBef>
                <a:spcPts val="0"/>
              </a:spcBef>
              <a:spcAft>
                <a:spcPts val="0"/>
              </a:spcAft>
              <a:buNone/>
              <a:defRPr sz="1200" b="1" i="0">
                <a:solidFill>
                  <a:schemeClr val="dk2"/>
                </a:solidFill>
                <a:latin typeface="Helvetica Neue"/>
                <a:ea typeface="Helvetica Neue"/>
                <a:cs typeface="Helvetica Neue"/>
                <a:sym typeface="Helvetica Neue"/>
              </a:defRPr>
            </a:lvl3pPr>
            <a:lvl4pPr marL="0" lvl="3" indent="0" algn="l">
              <a:spcBef>
                <a:spcPts val="0"/>
              </a:spcBef>
              <a:spcAft>
                <a:spcPts val="0"/>
              </a:spcAft>
              <a:buNone/>
              <a:defRPr sz="1200" b="1" i="0">
                <a:solidFill>
                  <a:schemeClr val="dk2"/>
                </a:solidFill>
                <a:latin typeface="Helvetica Neue"/>
                <a:ea typeface="Helvetica Neue"/>
                <a:cs typeface="Helvetica Neue"/>
                <a:sym typeface="Helvetica Neue"/>
              </a:defRPr>
            </a:lvl4pPr>
            <a:lvl5pPr marL="0" lvl="4" indent="0" algn="l">
              <a:spcBef>
                <a:spcPts val="0"/>
              </a:spcBef>
              <a:spcAft>
                <a:spcPts val="0"/>
              </a:spcAft>
              <a:buNone/>
              <a:defRPr sz="1200" b="1" i="0">
                <a:solidFill>
                  <a:schemeClr val="dk2"/>
                </a:solidFill>
                <a:latin typeface="Helvetica Neue"/>
                <a:ea typeface="Helvetica Neue"/>
                <a:cs typeface="Helvetica Neue"/>
                <a:sym typeface="Helvetica Neue"/>
              </a:defRPr>
            </a:lvl5pPr>
            <a:lvl6pPr marL="0" lvl="5" indent="0" algn="l">
              <a:spcBef>
                <a:spcPts val="0"/>
              </a:spcBef>
              <a:spcAft>
                <a:spcPts val="0"/>
              </a:spcAft>
              <a:buNone/>
              <a:defRPr sz="1200" b="1" i="0">
                <a:solidFill>
                  <a:schemeClr val="dk2"/>
                </a:solidFill>
                <a:latin typeface="Helvetica Neue"/>
                <a:ea typeface="Helvetica Neue"/>
                <a:cs typeface="Helvetica Neue"/>
                <a:sym typeface="Helvetica Neue"/>
              </a:defRPr>
            </a:lvl6pPr>
            <a:lvl7pPr marL="0" lvl="6" indent="0" algn="l">
              <a:spcBef>
                <a:spcPts val="0"/>
              </a:spcBef>
              <a:spcAft>
                <a:spcPts val="0"/>
              </a:spcAft>
              <a:buNone/>
              <a:defRPr sz="1200" b="1" i="0">
                <a:solidFill>
                  <a:schemeClr val="dk2"/>
                </a:solidFill>
                <a:latin typeface="Helvetica Neue"/>
                <a:ea typeface="Helvetica Neue"/>
                <a:cs typeface="Helvetica Neue"/>
                <a:sym typeface="Helvetica Neue"/>
              </a:defRPr>
            </a:lvl7pPr>
            <a:lvl8pPr marL="0" lvl="7" indent="0" algn="l">
              <a:spcBef>
                <a:spcPts val="0"/>
              </a:spcBef>
              <a:spcAft>
                <a:spcPts val="0"/>
              </a:spcAft>
              <a:buNone/>
              <a:defRPr sz="1200" b="1" i="0">
                <a:solidFill>
                  <a:schemeClr val="dk2"/>
                </a:solidFill>
                <a:latin typeface="Helvetica Neue"/>
                <a:ea typeface="Helvetica Neue"/>
                <a:cs typeface="Helvetica Neue"/>
                <a:sym typeface="Helvetica Neue"/>
              </a:defRPr>
            </a:lvl8pPr>
            <a:lvl9pPr marL="0" lvl="8" indent="0" algn="l">
              <a:spcBef>
                <a:spcPts val="0"/>
              </a:spcBef>
              <a:spcAft>
                <a:spcPts val="0"/>
              </a:spcAft>
              <a:buNone/>
              <a:defRPr sz="1200" b="1" i="0">
                <a:solidFill>
                  <a:schemeClr val="dk2"/>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4_Title and Content">
  <p:cSld name="4_Title and Content">
    <p:spTree>
      <p:nvGrpSpPr>
        <p:cNvPr id="1" name="Shape 167"/>
        <p:cNvGrpSpPr/>
        <p:nvPr/>
      </p:nvGrpSpPr>
      <p:grpSpPr>
        <a:xfrm>
          <a:off x="0" y="0"/>
          <a:ext cx="0" cy="0"/>
          <a:chOff x="0" y="0"/>
          <a:chExt cx="0" cy="0"/>
        </a:xfrm>
      </p:grpSpPr>
      <p:sp>
        <p:nvSpPr>
          <p:cNvPr id="168" name="Google Shape;168;p24"/>
          <p:cNvSpPr txBox="1"/>
          <p:nvPr/>
        </p:nvSpPr>
        <p:spPr>
          <a:xfrm>
            <a:off x="609600" y="274638"/>
            <a:ext cx="10972800" cy="1143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4400"/>
              <a:buFont typeface="Calibri"/>
              <a:buNone/>
            </a:pPr>
            <a:endParaRPr sz="4400">
              <a:solidFill>
                <a:schemeClr val="dk1"/>
              </a:solidFill>
              <a:latin typeface="Calibri"/>
              <a:ea typeface="Calibri"/>
              <a:cs typeface="Calibri"/>
              <a:sym typeface="Calibri"/>
            </a:endParaRPr>
          </a:p>
        </p:txBody>
      </p:sp>
      <p:sp>
        <p:nvSpPr>
          <p:cNvPr id="169" name="Google Shape;169;p24"/>
          <p:cNvSpPr txBox="1">
            <a:spLocks noGrp="1"/>
          </p:cNvSpPr>
          <p:nvPr>
            <p:ph type="title"/>
          </p:nvPr>
        </p:nvSpPr>
        <p:spPr>
          <a:xfrm>
            <a:off x="605368" y="462518"/>
            <a:ext cx="10972800" cy="647102"/>
          </a:xfrm>
          <a:prstGeom prst="rect">
            <a:avLst/>
          </a:prstGeom>
          <a:noFill/>
          <a:ln>
            <a:noFill/>
          </a:ln>
        </p:spPr>
        <p:txBody>
          <a:bodyPr spcFirstLastPara="1" wrap="square" lIns="0" tIns="0" rIns="0" bIns="0" anchor="t" anchorCtr="0">
            <a:normAutofit/>
          </a:bodyPr>
          <a:lstStyle>
            <a:lvl1pPr marR="0" lvl="0" algn="l" rtl="0">
              <a:spcBef>
                <a:spcPts val="0"/>
              </a:spcBef>
              <a:spcAft>
                <a:spcPts val="0"/>
              </a:spcAft>
              <a:buSzPts val="1400"/>
              <a:buNone/>
              <a:defRPr sz="4000" b="0" i="0" u="none" strike="noStrike" cap="none">
                <a:solidFill>
                  <a:srgbClr val="E95125"/>
                </a:solidFill>
                <a:latin typeface="Arial" panose="020B0604020202020204" pitchFamily="34" charset="0"/>
                <a:ea typeface="Helvetica Neue"/>
                <a:cs typeface="Arial" panose="020B0604020202020204" pitchFamily="34" charset="0"/>
                <a:sym typeface="Helvetica Neue"/>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dirty="0"/>
          </a:p>
        </p:txBody>
      </p:sp>
      <p:sp>
        <p:nvSpPr>
          <p:cNvPr id="170" name="Google Shape;170;p24"/>
          <p:cNvSpPr txBox="1">
            <a:spLocks noGrp="1"/>
          </p:cNvSpPr>
          <p:nvPr>
            <p:ph type="body" idx="1"/>
          </p:nvPr>
        </p:nvSpPr>
        <p:spPr>
          <a:xfrm>
            <a:off x="605373" y="1207770"/>
            <a:ext cx="10977028" cy="5070302"/>
          </a:xfrm>
          <a:prstGeom prst="rect">
            <a:avLst/>
          </a:prstGeom>
          <a:noFill/>
          <a:ln>
            <a:noFill/>
          </a:ln>
        </p:spPr>
        <p:txBody>
          <a:bodyPr spcFirstLastPara="1" wrap="square" lIns="0" tIns="45700" rIns="0" bIns="45700" anchor="t" anchorCtr="0">
            <a:normAutofit/>
          </a:bodyPr>
          <a:lstStyle>
            <a:lvl1pPr marL="457200" marR="0" lvl="0" indent="-368300" algn="l" rtl="0">
              <a:lnSpc>
                <a:spcPct val="100000"/>
              </a:lnSpc>
              <a:spcBef>
                <a:spcPts val="1200"/>
              </a:spcBef>
              <a:spcAft>
                <a:spcPts val="0"/>
              </a:spcAft>
              <a:buClr>
                <a:srgbClr val="3C5A77"/>
              </a:buClr>
              <a:buSzPts val="2200"/>
              <a:buFont typeface="Arial"/>
              <a:buChar char="•"/>
              <a:defRPr sz="2200" b="0" i="0" u="none" strike="noStrike" cap="none">
                <a:solidFill>
                  <a:srgbClr val="3C5A77"/>
                </a:solidFill>
                <a:latin typeface="Arial" panose="020B0604020202020204" pitchFamily="34" charset="0"/>
                <a:ea typeface="Helvetica Neue"/>
                <a:cs typeface="Arial" panose="020B0604020202020204" pitchFamily="34" charset="0"/>
                <a:sym typeface="Helvetica Neue"/>
              </a:defRPr>
            </a:lvl1pPr>
            <a:lvl2pPr marL="914400" marR="0" lvl="1" indent="-342900" algn="l" rtl="0">
              <a:lnSpc>
                <a:spcPct val="100000"/>
              </a:lnSpc>
              <a:spcBef>
                <a:spcPts val="1200"/>
              </a:spcBef>
              <a:spcAft>
                <a:spcPts val="0"/>
              </a:spcAft>
              <a:buClr>
                <a:srgbClr val="3C5A77"/>
              </a:buClr>
              <a:buSzPts val="1800"/>
              <a:buFont typeface="Merriweather Sans"/>
              <a:buChar char="-"/>
              <a:defRPr sz="2000" b="0" i="0" u="none" strike="noStrike" cap="none">
                <a:solidFill>
                  <a:srgbClr val="3C5A77"/>
                </a:solidFill>
                <a:latin typeface="Helvetica Neue"/>
                <a:ea typeface="Helvetica Neue"/>
                <a:cs typeface="Helvetica Neue"/>
                <a:sym typeface="Helvetica Neue"/>
              </a:defRPr>
            </a:lvl2pPr>
            <a:lvl3pPr marL="1371600" marR="0" lvl="2" indent="-329183" algn="l" rtl="0">
              <a:lnSpc>
                <a:spcPct val="100000"/>
              </a:lnSpc>
              <a:spcBef>
                <a:spcPts val="1200"/>
              </a:spcBef>
              <a:spcAft>
                <a:spcPts val="0"/>
              </a:spcAft>
              <a:buClr>
                <a:srgbClr val="3C5A77"/>
              </a:buClr>
              <a:buSzPts val="1584"/>
              <a:buFont typeface="Arial"/>
              <a:buChar char="•"/>
              <a:defRPr sz="1800" b="0" i="0" u="none" strike="noStrike" cap="none">
                <a:solidFill>
                  <a:srgbClr val="3C5A77"/>
                </a:solidFill>
                <a:latin typeface="Helvetica Neue"/>
                <a:ea typeface="Helvetica Neue"/>
                <a:cs typeface="Helvetica Neue"/>
                <a:sym typeface="Helvetica Neue"/>
              </a:defRPr>
            </a:lvl3pPr>
            <a:lvl4pPr marL="1828800" marR="0" lvl="3" indent="-320039" algn="l" rtl="0">
              <a:lnSpc>
                <a:spcPct val="100000"/>
              </a:lnSpc>
              <a:spcBef>
                <a:spcPts val="1200"/>
              </a:spcBef>
              <a:spcAft>
                <a:spcPts val="0"/>
              </a:spcAft>
              <a:buClr>
                <a:srgbClr val="3C5A77"/>
              </a:buClr>
              <a:buSzPts val="1440"/>
              <a:buFont typeface="Merriweather Sans"/>
              <a:buChar char="-"/>
              <a:defRPr sz="1600" b="0" i="0" u="none" strike="noStrike" cap="none">
                <a:solidFill>
                  <a:srgbClr val="3C5A77"/>
                </a:solidFill>
                <a:latin typeface="Helvetica Neue"/>
                <a:ea typeface="Helvetica Neue"/>
                <a:cs typeface="Helvetica Neue"/>
                <a:sym typeface="Helvetica Neue"/>
              </a:defRPr>
            </a:lvl4pPr>
            <a:lvl5pPr marL="2286000" marR="0" lvl="4" indent="-306832" algn="l" rtl="0">
              <a:lnSpc>
                <a:spcPct val="100000"/>
              </a:lnSpc>
              <a:spcBef>
                <a:spcPts val="1200"/>
              </a:spcBef>
              <a:spcAft>
                <a:spcPts val="0"/>
              </a:spcAft>
              <a:buClr>
                <a:srgbClr val="3C5A77"/>
              </a:buClr>
              <a:buSzPts val="1232"/>
              <a:buFont typeface="Arial"/>
              <a:buChar char="•"/>
              <a:defRPr sz="1400" b="0" i="0" u="none" strike="noStrike" cap="none">
                <a:solidFill>
                  <a:srgbClr val="3C5A77"/>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dirty="0"/>
          </a:p>
        </p:txBody>
      </p:sp>
      <p:sp>
        <p:nvSpPr>
          <p:cNvPr id="171" name="Google Shape;171;p24"/>
          <p:cNvSpPr txBox="1">
            <a:spLocks noGrp="1"/>
          </p:cNvSpPr>
          <p:nvPr>
            <p:ph type="dt" idx="10"/>
          </p:nvPr>
        </p:nvSpPr>
        <p:spPr>
          <a:xfrm>
            <a:off x="1172293" y="6549549"/>
            <a:ext cx="1331423" cy="158697"/>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E95125"/>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3/23/23</a:t>
            </a:r>
            <a:endParaRPr/>
          </a:p>
        </p:txBody>
      </p:sp>
      <p:sp>
        <p:nvSpPr>
          <p:cNvPr id="172" name="Google Shape;172;p24"/>
          <p:cNvSpPr txBox="1">
            <a:spLocks noGrp="1"/>
          </p:cNvSpPr>
          <p:nvPr>
            <p:ph type="ftr" idx="11"/>
          </p:nvPr>
        </p:nvSpPr>
        <p:spPr>
          <a:xfrm>
            <a:off x="2503714" y="6549549"/>
            <a:ext cx="5799081" cy="158697"/>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E95125"/>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73" name="Google Shape;173;p24"/>
          <p:cNvSpPr txBox="1">
            <a:spLocks noGrp="1"/>
          </p:cNvSpPr>
          <p:nvPr>
            <p:ph type="sldNum" idx="12"/>
          </p:nvPr>
        </p:nvSpPr>
        <p:spPr>
          <a:xfrm>
            <a:off x="605368" y="6549549"/>
            <a:ext cx="566925" cy="158697"/>
          </a:xfrm>
          <a:prstGeom prst="rect">
            <a:avLst/>
          </a:prstGeom>
          <a:noFill/>
          <a:ln>
            <a:noFill/>
          </a:ln>
        </p:spPr>
        <p:txBody>
          <a:bodyPr spcFirstLastPara="1" wrap="square" lIns="0" tIns="0" rIns="0" bIns="0" anchor="b" anchorCtr="0">
            <a:noAutofit/>
          </a:bodyPr>
          <a:lstStyle>
            <a:lvl1pPr marL="0" marR="0" lvl="0" indent="0" algn="l">
              <a:spcBef>
                <a:spcPts val="0"/>
              </a:spcBef>
              <a:spcAft>
                <a:spcPts val="0"/>
              </a:spcAft>
              <a:buNone/>
              <a:defRPr sz="1200" b="0" i="0">
                <a:solidFill>
                  <a:srgbClr val="E95125"/>
                </a:solidFill>
                <a:latin typeface="Arial" panose="020B0604020202020204" pitchFamily="34" charset="0"/>
                <a:ea typeface="Helvetica Neue"/>
                <a:cs typeface="Arial" panose="020B0604020202020204" pitchFamily="34" charset="0"/>
                <a:sym typeface="Helvetica Neue"/>
              </a:defRPr>
            </a:lvl1pPr>
            <a:lvl2pPr marL="0" marR="0" lvl="1" indent="0" algn="l">
              <a:spcBef>
                <a:spcPts val="0"/>
              </a:spcBef>
              <a:spcAft>
                <a:spcPts val="0"/>
              </a:spcAft>
              <a:buNone/>
              <a:defRPr sz="1200" b="1" i="0">
                <a:solidFill>
                  <a:srgbClr val="E95125"/>
                </a:solidFill>
                <a:latin typeface="Helvetica Neue"/>
                <a:ea typeface="Helvetica Neue"/>
                <a:cs typeface="Helvetica Neue"/>
                <a:sym typeface="Helvetica Neue"/>
              </a:defRPr>
            </a:lvl2pPr>
            <a:lvl3pPr marL="0" marR="0" lvl="2" indent="0" algn="l">
              <a:spcBef>
                <a:spcPts val="0"/>
              </a:spcBef>
              <a:spcAft>
                <a:spcPts val="0"/>
              </a:spcAft>
              <a:buNone/>
              <a:defRPr sz="1200" b="1" i="0">
                <a:solidFill>
                  <a:srgbClr val="E95125"/>
                </a:solidFill>
                <a:latin typeface="Helvetica Neue"/>
                <a:ea typeface="Helvetica Neue"/>
                <a:cs typeface="Helvetica Neue"/>
                <a:sym typeface="Helvetica Neue"/>
              </a:defRPr>
            </a:lvl3pPr>
            <a:lvl4pPr marL="0" marR="0" lvl="3" indent="0" algn="l">
              <a:spcBef>
                <a:spcPts val="0"/>
              </a:spcBef>
              <a:spcAft>
                <a:spcPts val="0"/>
              </a:spcAft>
              <a:buNone/>
              <a:defRPr sz="1200" b="1" i="0">
                <a:solidFill>
                  <a:srgbClr val="E95125"/>
                </a:solidFill>
                <a:latin typeface="Helvetica Neue"/>
                <a:ea typeface="Helvetica Neue"/>
                <a:cs typeface="Helvetica Neue"/>
                <a:sym typeface="Helvetica Neue"/>
              </a:defRPr>
            </a:lvl4pPr>
            <a:lvl5pPr marL="0" marR="0" lvl="4" indent="0" algn="l">
              <a:spcBef>
                <a:spcPts val="0"/>
              </a:spcBef>
              <a:spcAft>
                <a:spcPts val="0"/>
              </a:spcAft>
              <a:buNone/>
              <a:defRPr sz="1200" b="1" i="0">
                <a:solidFill>
                  <a:srgbClr val="E95125"/>
                </a:solidFill>
                <a:latin typeface="Helvetica Neue"/>
                <a:ea typeface="Helvetica Neue"/>
                <a:cs typeface="Helvetica Neue"/>
                <a:sym typeface="Helvetica Neue"/>
              </a:defRPr>
            </a:lvl5pPr>
            <a:lvl6pPr marL="0" marR="0" lvl="5" indent="0" algn="l">
              <a:spcBef>
                <a:spcPts val="0"/>
              </a:spcBef>
              <a:spcAft>
                <a:spcPts val="0"/>
              </a:spcAft>
              <a:buNone/>
              <a:defRPr sz="1200" b="1" i="0">
                <a:solidFill>
                  <a:srgbClr val="E95125"/>
                </a:solidFill>
                <a:latin typeface="Helvetica Neue"/>
                <a:ea typeface="Helvetica Neue"/>
                <a:cs typeface="Helvetica Neue"/>
                <a:sym typeface="Helvetica Neue"/>
              </a:defRPr>
            </a:lvl6pPr>
            <a:lvl7pPr marL="0" marR="0" lvl="6" indent="0" algn="l">
              <a:spcBef>
                <a:spcPts val="0"/>
              </a:spcBef>
              <a:spcAft>
                <a:spcPts val="0"/>
              </a:spcAft>
              <a:buNone/>
              <a:defRPr sz="1200" b="1" i="0">
                <a:solidFill>
                  <a:srgbClr val="E95125"/>
                </a:solidFill>
                <a:latin typeface="Helvetica Neue"/>
                <a:ea typeface="Helvetica Neue"/>
                <a:cs typeface="Helvetica Neue"/>
                <a:sym typeface="Helvetica Neue"/>
              </a:defRPr>
            </a:lvl7pPr>
            <a:lvl8pPr marL="0" marR="0" lvl="7" indent="0" algn="l">
              <a:spcBef>
                <a:spcPts val="0"/>
              </a:spcBef>
              <a:spcAft>
                <a:spcPts val="0"/>
              </a:spcAft>
              <a:buNone/>
              <a:defRPr sz="1200" b="1" i="0">
                <a:solidFill>
                  <a:srgbClr val="E95125"/>
                </a:solidFill>
                <a:latin typeface="Helvetica Neue"/>
                <a:ea typeface="Helvetica Neue"/>
                <a:cs typeface="Helvetica Neue"/>
                <a:sym typeface="Helvetica Neue"/>
              </a:defRPr>
            </a:lvl8pPr>
            <a:lvl9pPr marL="0" marR="0" lvl="8" indent="0" algn="l">
              <a:spcBef>
                <a:spcPts val="0"/>
              </a:spcBef>
              <a:spcAft>
                <a:spcPts val="0"/>
              </a:spcAft>
              <a:buNone/>
              <a:defRPr sz="1200" b="1" i="0">
                <a:solidFill>
                  <a:srgbClr val="E95125"/>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Default">
  <p:cSld name="Default">
    <p:spTree>
      <p:nvGrpSpPr>
        <p:cNvPr id="1" name="Shape 174"/>
        <p:cNvGrpSpPr/>
        <p:nvPr/>
      </p:nvGrpSpPr>
      <p:grpSpPr>
        <a:xfrm>
          <a:off x="0" y="0"/>
          <a:ext cx="0" cy="0"/>
          <a:chOff x="0" y="0"/>
          <a:chExt cx="0" cy="0"/>
        </a:xfrm>
      </p:grpSpPr>
      <p:sp>
        <p:nvSpPr>
          <p:cNvPr id="175" name="Google Shape;175;p25"/>
          <p:cNvSpPr txBox="1">
            <a:spLocks noGrp="1"/>
          </p:cNvSpPr>
          <p:nvPr>
            <p:ph type="sldNum" idx="12"/>
          </p:nvPr>
        </p:nvSpPr>
        <p:spPr>
          <a:xfrm>
            <a:off x="363679" y="6488431"/>
            <a:ext cx="700617" cy="187325"/>
          </a:xfrm>
          <a:prstGeom prst="rect">
            <a:avLst/>
          </a:prstGeom>
          <a:noFill/>
          <a:ln>
            <a:noFill/>
          </a:ln>
        </p:spPr>
        <p:txBody>
          <a:bodyPr spcFirstLastPara="1" wrap="square" lIns="0" tIns="0" rIns="0" bIns="0" anchor="b" anchorCtr="0">
            <a:noAutofit/>
          </a:bodyPr>
          <a:lstStyle>
            <a:lvl1pPr marL="0" lvl="0" indent="0" algn="l">
              <a:spcBef>
                <a:spcPts val="0"/>
              </a:spcBef>
              <a:spcAft>
                <a:spcPts val="0"/>
              </a:spcAft>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marL="0" lvl="1" indent="0" algn="l">
              <a:spcBef>
                <a:spcPts val="0"/>
              </a:spcBef>
              <a:spcAft>
                <a:spcPts val="0"/>
              </a:spcAft>
              <a:buNone/>
              <a:defRPr sz="1200" b="1" i="0">
                <a:solidFill>
                  <a:srgbClr val="004C97"/>
                </a:solidFill>
                <a:latin typeface="Helvetica Neue"/>
                <a:ea typeface="Helvetica Neue"/>
                <a:cs typeface="Helvetica Neue"/>
                <a:sym typeface="Helvetica Neue"/>
              </a:defRPr>
            </a:lvl2pPr>
            <a:lvl3pPr marL="0" lvl="2" indent="0" algn="l">
              <a:spcBef>
                <a:spcPts val="0"/>
              </a:spcBef>
              <a:spcAft>
                <a:spcPts val="0"/>
              </a:spcAft>
              <a:buNone/>
              <a:defRPr sz="1200" b="1" i="0">
                <a:solidFill>
                  <a:srgbClr val="004C97"/>
                </a:solidFill>
                <a:latin typeface="Helvetica Neue"/>
                <a:ea typeface="Helvetica Neue"/>
                <a:cs typeface="Helvetica Neue"/>
                <a:sym typeface="Helvetica Neue"/>
              </a:defRPr>
            </a:lvl3pPr>
            <a:lvl4pPr marL="0" lvl="3" indent="0" algn="l">
              <a:spcBef>
                <a:spcPts val="0"/>
              </a:spcBef>
              <a:spcAft>
                <a:spcPts val="0"/>
              </a:spcAft>
              <a:buNone/>
              <a:defRPr sz="1200" b="1" i="0">
                <a:solidFill>
                  <a:srgbClr val="004C97"/>
                </a:solidFill>
                <a:latin typeface="Helvetica Neue"/>
                <a:ea typeface="Helvetica Neue"/>
                <a:cs typeface="Helvetica Neue"/>
                <a:sym typeface="Helvetica Neue"/>
              </a:defRPr>
            </a:lvl4pPr>
            <a:lvl5pPr marL="0" lvl="4" indent="0" algn="l">
              <a:spcBef>
                <a:spcPts val="0"/>
              </a:spcBef>
              <a:spcAft>
                <a:spcPts val="0"/>
              </a:spcAft>
              <a:buNone/>
              <a:defRPr sz="1200" b="1" i="0">
                <a:solidFill>
                  <a:srgbClr val="004C97"/>
                </a:solidFill>
                <a:latin typeface="Helvetica Neue"/>
                <a:ea typeface="Helvetica Neue"/>
                <a:cs typeface="Helvetica Neue"/>
                <a:sym typeface="Helvetica Neue"/>
              </a:defRPr>
            </a:lvl5pPr>
            <a:lvl6pPr marL="0" lvl="5" indent="0" algn="l">
              <a:spcBef>
                <a:spcPts val="0"/>
              </a:spcBef>
              <a:spcAft>
                <a:spcPts val="0"/>
              </a:spcAft>
              <a:buNone/>
              <a:defRPr sz="1200" b="1" i="0">
                <a:solidFill>
                  <a:srgbClr val="004C97"/>
                </a:solidFill>
                <a:latin typeface="Helvetica Neue"/>
                <a:ea typeface="Helvetica Neue"/>
                <a:cs typeface="Helvetica Neue"/>
                <a:sym typeface="Helvetica Neue"/>
              </a:defRPr>
            </a:lvl6pPr>
            <a:lvl7pPr marL="0" lvl="6" indent="0" algn="l">
              <a:spcBef>
                <a:spcPts val="0"/>
              </a:spcBef>
              <a:spcAft>
                <a:spcPts val="0"/>
              </a:spcAft>
              <a:buNone/>
              <a:defRPr sz="1200" b="1" i="0">
                <a:solidFill>
                  <a:srgbClr val="004C97"/>
                </a:solidFill>
                <a:latin typeface="Helvetica Neue"/>
                <a:ea typeface="Helvetica Neue"/>
                <a:cs typeface="Helvetica Neue"/>
                <a:sym typeface="Helvetica Neue"/>
              </a:defRPr>
            </a:lvl7pPr>
            <a:lvl8pPr marL="0" lvl="7" indent="0" algn="l">
              <a:spcBef>
                <a:spcPts val="0"/>
              </a:spcBef>
              <a:spcAft>
                <a:spcPts val="0"/>
              </a:spcAft>
              <a:buNone/>
              <a:defRPr sz="1200" b="1" i="0">
                <a:solidFill>
                  <a:srgbClr val="004C97"/>
                </a:solidFill>
                <a:latin typeface="Helvetica Neue"/>
                <a:ea typeface="Helvetica Neue"/>
                <a:cs typeface="Helvetica Neue"/>
                <a:sym typeface="Helvetica Neue"/>
              </a:defRPr>
            </a:lvl8pPr>
            <a:lvl9pPr marL="0" lvl="8" indent="0" algn="l">
              <a:spcBef>
                <a:spcPts val="0"/>
              </a:spcBef>
              <a:spcAft>
                <a:spcPts val="0"/>
              </a:spcAft>
              <a:buNone/>
              <a:defRPr sz="1200" b="1" i="0">
                <a:solidFill>
                  <a:srgbClr val="004C97"/>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sp>
        <p:nvSpPr>
          <p:cNvPr id="176" name="Google Shape;176;p25"/>
          <p:cNvSpPr txBox="1">
            <a:spLocks noGrp="1"/>
          </p:cNvSpPr>
          <p:nvPr>
            <p:ph type="title"/>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77" name="Google Shape;177;p25"/>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Logo Bottom: Title &amp; Content">
    <p:spTree>
      <p:nvGrpSpPr>
        <p:cNvPr id="1" name=""/>
        <p:cNvGrpSpPr/>
        <p:nvPr/>
      </p:nvGrpSpPr>
      <p:grpSpPr>
        <a:xfrm>
          <a:off x="0" y="0"/>
          <a:ext cx="0" cy="0"/>
          <a:chOff x="0" y="0"/>
          <a:chExt cx="0" cy="0"/>
        </a:xfrm>
      </p:grpSpPr>
      <p:sp>
        <p:nvSpPr>
          <p:cNvPr id="28" name="Title Text"/>
          <p:cNvSpPr txBox="1">
            <a:spLocks noGrp="1"/>
          </p:cNvSpPr>
          <p:nvPr>
            <p:ph type="title"/>
          </p:nvPr>
        </p:nvSpPr>
        <p:spPr>
          <a:xfrm>
            <a:off x="699252" y="251751"/>
            <a:ext cx="11402453" cy="427878"/>
          </a:xfrm>
          <a:prstGeom prst="rect">
            <a:avLst/>
          </a:prstGeom>
        </p:spPr>
        <p:txBody>
          <a:bodyPr lIns="0" tIns="0" rIns="0" bIns="0" anchor="b">
            <a:normAutofit/>
          </a:bodyPr>
          <a:lstStyle>
            <a:lvl1pPr algn="l" defTabSz="457200">
              <a:defRPr sz="2600" b="1">
                <a:solidFill>
                  <a:srgbClr val="004C97"/>
                </a:solidFill>
                <a:latin typeface="+mn-lt"/>
                <a:ea typeface="+mn-ea"/>
                <a:cs typeface="+mn-cs"/>
                <a:sym typeface="Helvetica"/>
              </a:defRPr>
            </a:lvl1pPr>
          </a:lstStyle>
          <a:p>
            <a:r>
              <a:rPr dirty="0"/>
              <a:t>Title Text</a:t>
            </a:r>
          </a:p>
        </p:txBody>
      </p:sp>
      <p:sp>
        <p:nvSpPr>
          <p:cNvPr id="29" name="Body Level One…"/>
          <p:cNvSpPr txBox="1">
            <a:spLocks noGrp="1"/>
          </p:cNvSpPr>
          <p:nvPr>
            <p:ph type="body" idx="1"/>
          </p:nvPr>
        </p:nvSpPr>
        <p:spPr>
          <a:xfrm>
            <a:off x="716692" y="971550"/>
            <a:ext cx="11402453" cy="5059363"/>
          </a:xfrm>
          <a:prstGeom prst="rect">
            <a:avLst/>
          </a:prstGeom>
        </p:spPr>
        <p:txBody>
          <a:bodyPr lIns="0" tIns="0" rIns="0" bIns="0">
            <a:normAutofit/>
          </a:bodyPr>
          <a:lstStyle>
            <a:lvl1pPr marL="328613" indent="-328613" defTabSz="457200">
              <a:lnSpc>
                <a:spcPct val="100000"/>
              </a:lnSpc>
              <a:spcBef>
                <a:spcPts val="550"/>
              </a:spcBef>
              <a:buClrTx/>
              <a:buSzPct val="100000"/>
              <a:buChar char="•"/>
              <a:defRPr sz="2300">
                <a:solidFill>
                  <a:srgbClr val="505050"/>
                </a:solidFill>
                <a:latin typeface="+mn-lt"/>
                <a:ea typeface="+mn-ea"/>
                <a:cs typeface="+mn-cs"/>
                <a:sym typeface="Helvetica"/>
              </a:defRPr>
            </a:lvl1pPr>
            <a:lvl2pPr marL="527339" indent="-298739" defTabSz="457200">
              <a:lnSpc>
                <a:spcPct val="100000"/>
              </a:lnSpc>
              <a:spcBef>
                <a:spcPts val="550"/>
              </a:spcBef>
              <a:buClrTx/>
              <a:buSzPct val="100000"/>
              <a:buChar char="–"/>
              <a:defRPr sz="2300">
                <a:solidFill>
                  <a:srgbClr val="505050"/>
                </a:solidFill>
                <a:latin typeface="+mn-lt"/>
                <a:ea typeface="+mn-ea"/>
                <a:cs typeface="+mn-cs"/>
                <a:sym typeface="Helvetica"/>
              </a:defRPr>
            </a:lvl2pPr>
            <a:lvl3pPr marL="720090" indent="-262890" defTabSz="457200">
              <a:lnSpc>
                <a:spcPct val="100000"/>
              </a:lnSpc>
              <a:spcBef>
                <a:spcPts val="550"/>
              </a:spcBef>
              <a:buClrTx/>
              <a:buSzPct val="100000"/>
              <a:buChar char="•"/>
              <a:defRPr sz="2300">
                <a:solidFill>
                  <a:srgbClr val="505050"/>
                </a:solidFill>
                <a:latin typeface="+mn-lt"/>
                <a:ea typeface="+mn-ea"/>
                <a:cs typeface="+mn-cs"/>
                <a:sym typeface="Helvetica"/>
              </a:defRPr>
            </a:lvl3pPr>
            <a:lvl4pPr marL="977900" indent="-292100" defTabSz="457200">
              <a:lnSpc>
                <a:spcPct val="100000"/>
              </a:lnSpc>
              <a:spcBef>
                <a:spcPts val="550"/>
              </a:spcBef>
              <a:buClrTx/>
              <a:buSzPct val="100000"/>
              <a:buChar char="–"/>
              <a:defRPr sz="2300">
                <a:solidFill>
                  <a:srgbClr val="505050"/>
                </a:solidFill>
                <a:latin typeface="+mn-lt"/>
                <a:ea typeface="+mn-ea"/>
                <a:cs typeface="+mn-cs"/>
                <a:sym typeface="Helvetica"/>
              </a:defRPr>
            </a:lvl4pPr>
            <a:lvl5pPr marL="1206500" indent="-292100" defTabSz="457200">
              <a:lnSpc>
                <a:spcPct val="100000"/>
              </a:lnSpc>
              <a:spcBef>
                <a:spcPts val="550"/>
              </a:spcBef>
              <a:buClrTx/>
              <a:buSzPct val="100000"/>
              <a:buChar char="•"/>
              <a:defRPr sz="2300">
                <a:solidFill>
                  <a:srgbClr val="505050"/>
                </a:solidFill>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30" name="Slide Number"/>
          <p:cNvSpPr txBox="1">
            <a:spLocks noGrp="1"/>
          </p:cNvSpPr>
          <p:nvPr>
            <p:ph type="sldNum" sz="quarter" idx="2"/>
          </p:nvPr>
        </p:nvSpPr>
        <p:spPr>
          <a:xfrm>
            <a:off x="224627" y="6523233"/>
            <a:ext cx="161740" cy="165101"/>
          </a:xfrm>
          <a:prstGeom prst="rect">
            <a:avLst/>
          </a:prstGeom>
        </p:spPr>
        <p:txBody>
          <a:bodyPr/>
          <a:lstStyle>
            <a:lvl1pPr defTabSz="457200">
              <a:defRPr sz="1100">
                <a:latin typeface="+mn-lt"/>
                <a:ea typeface="+mn-ea"/>
                <a:cs typeface="+mn-cs"/>
                <a:sym typeface="Helvetica"/>
              </a:defRPr>
            </a:lvl1pPr>
          </a:lstStyle>
          <a:p>
            <a:fld id="{86CB4B4D-7CA3-9044-876B-883B54F8677D}" type="slidenum">
              <a:t>‹#›</a:t>
            </a:fld>
            <a:endParaRPr/>
          </a:p>
        </p:txBody>
      </p:sp>
      <p:pic>
        <p:nvPicPr>
          <p:cNvPr id="2" name="Picture 1" descr="A picture containing text&#10;&#10;Description automatically generated">
            <a:extLst>
              <a:ext uri="{FF2B5EF4-FFF2-40B4-BE49-F238E27FC236}">
                <a16:creationId xmlns:a16="http://schemas.microsoft.com/office/drawing/2014/main" id="{82113A7E-AD3B-ADD8-7C25-EF59B38F0152}"/>
              </a:ext>
            </a:extLst>
          </p:cNvPr>
          <p:cNvPicPr>
            <a:picLocks noChangeAspect="1"/>
          </p:cNvPicPr>
          <p:nvPr userDrawn="1"/>
        </p:nvPicPr>
        <p:blipFill>
          <a:blip r:embed="rId2"/>
          <a:stretch>
            <a:fillRect/>
          </a:stretch>
        </p:blipFill>
        <p:spPr>
          <a:xfrm>
            <a:off x="9790771" y="6156606"/>
            <a:ext cx="2310936" cy="377453"/>
          </a:xfrm>
          <a:prstGeom prst="rect">
            <a:avLst/>
          </a:prstGeom>
        </p:spPr>
      </p:pic>
    </p:spTree>
    <p:extLst>
      <p:ext uri="{BB962C8B-B14F-4D97-AF65-F5344CB8AC3E}">
        <p14:creationId xmlns:p14="http://schemas.microsoft.com/office/powerpoint/2010/main" val="3658396628"/>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09606" y="5521483"/>
            <a:ext cx="5338140" cy="737519"/>
          </a:xfrm>
          <a:prstGeom prst="rect">
            <a:avLst/>
          </a:prstGeom>
        </p:spPr>
        <p:txBody>
          <a:bodyPr lIns="0" tIns="0" rIns="0" bIns="0" anchor="t" anchorCtr="0"/>
          <a:lstStyle>
            <a:lvl1pPr marL="0" indent="0">
              <a:buNone/>
              <a:defRPr sz="1600" b="0" i="0" baseline="0">
                <a:solidFill>
                  <a:srgbClr val="E95125"/>
                </a:solidFill>
                <a:latin typeface="Helvetic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2"/>
          <p:cNvSpPr>
            <a:spLocks noGrp="1"/>
          </p:cNvSpPr>
          <p:nvPr>
            <p:ph type="body" idx="13"/>
          </p:nvPr>
        </p:nvSpPr>
        <p:spPr>
          <a:xfrm>
            <a:off x="6244261" y="5521483"/>
            <a:ext cx="5338140" cy="737519"/>
          </a:xfrm>
          <a:prstGeom prst="rect">
            <a:avLst/>
          </a:prstGeom>
        </p:spPr>
        <p:txBody>
          <a:bodyPr lIns="0" tIns="0" rIns="0" bIns="0" anchor="t" anchorCtr="0"/>
          <a:lstStyle>
            <a:lvl1pPr marL="0" indent="0">
              <a:buNone/>
              <a:defRPr sz="1600" b="0" i="0" baseline="0">
                <a:solidFill>
                  <a:srgbClr val="E95125"/>
                </a:solidFill>
                <a:latin typeface="Helvetic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itle 1"/>
          <p:cNvSpPr>
            <a:spLocks noGrp="1"/>
          </p:cNvSpPr>
          <p:nvPr>
            <p:ph type="title"/>
          </p:nvPr>
        </p:nvSpPr>
        <p:spPr>
          <a:xfrm>
            <a:off x="609600" y="462518"/>
            <a:ext cx="10972800" cy="647102"/>
          </a:xfrm>
          <a:prstGeom prst="rect">
            <a:avLst/>
          </a:prstGeom>
        </p:spPr>
        <p:txBody>
          <a:bodyPr vert="horz" lIns="0" tIns="0" rIns="0" bIns="0"/>
          <a:lstStyle>
            <a:lvl1pPr algn="l">
              <a:defRPr sz="4400" b="1" i="0" baseline="0">
                <a:solidFill>
                  <a:srgbClr val="E95125"/>
                </a:solidFill>
                <a:latin typeface="Helvetica"/>
              </a:defRPr>
            </a:lvl1pPr>
          </a:lstStyle>
          <a:p>
            <a:r>
              <a:rPr lang="en-US"/>
              <a:t>Click to edit Master title style</a:t>
            </a:r>
            <a:endParaRPr lang="en-US" dirty="0"/>
          </a:p>
        </p:txBody>
      </p:sp>
      <p:sp>
        <p:nvSpPr>
          <p:cNvPr id="10" name="Date Placeholder 3"/>
          <p:cNvSpPr>
            <a:spLocks noGrp="1"/>
          </p:cNvSpPr>
          <p:nvPr>
            <p:ph type="dt" sz="half" idx="2"/>
          </p:nvPr>
        </p:nvSpPr>
        <p:spPr>
          <a:xfrm>
            <a:off x="1172293" y="6549549"/>
            <a:ext cx="1331423" cy="158697"/>
          </a:xfrm>
          <a:prstGeom prst="rect">
            <a:avLst/>
          </a:prstGeom>
        </p:spPr>
        <p:txBody>
          <a:bodyPr lIns="0" tIns="0" rIns="0" bIns="0" anchor="b" anchorCtr="0"/>
          <a:lstStyle>
            <a:lvl1pPr fontAlgn="auto">
              <a:spcBef>
                <a:spcPts val="0"/>
              </a:spcBef>
              <a:spcAft>
                <a:spcPts val="0"/>
              </a:spcAft>
              <a:defRPr sz="1200" b="0" i="0" baseline="0" smtClean="0">
                <a:solidFill>
                  <a:srgbClr val="E95125"/>
                </a:solidFill>
                <a:latin typeface="+mn-lt"/>
                <a:ea typeface="+mn-ea"/>
                <a:cs typeface="+mn-cs"/>
              </a:defRPr>
            </a:lvl1pPr>
          </a:lstStyle>
          <a:p>
            <a:fld id="{0F959038-0EE5-4D40-94CC-11A27893214C}" type="datetime1">
              <a:rPr lang="en-US" smtClean="0"/>
              <a:t>3/16/24</a:t>
            </a:fld>
            <a:endParaRPr lang="en-US" dirty="0"/>
          </a:p>
        </p:txBody>
      </p:sp>
      <p:sp>
        <p:nvSpPr>
          <p:cNvPr id="11" name="Footer Placeholder 4"/>
          <p:cNvSpPr>
            <a:spLocks noGrp="1"/>
          </p:cNvSpPr>
          <p:nvPr>
            <p:ph type="ftr" sz="quarter" idx="3"/>
          </p:nvPr>
        </p:nvSpPr>
        <p:spPr>
          <a:xfrm>
            <a:off x="2503714" y="6549549"/>
            <a:ext cx="5799081" cy="158697"/>
          </a:xfrm>
          <a:prstGeom prst="rect">
            <a:avLst/>
          </a:prstGeom>
        </p:spPr>
        <p:txBody>
          <a:bodyPr lIns="0" tIns="0" rIns="0" bIns="0" anchor="b" anchorCtr="0"/>
          <a:lstStyle>
            <a:lvl1pPr fontAlgn="auto">
              <a:spcBef>
                <a:spcPts val="0"/>
              </a:spcBef>
              <a:spcAft>
                <a:spcPts val="0"/>
              </a:spcAft>
              <a:defRPr sz="1200" b="0" i="0" baseline="0" dirty="0">
                <a:solidFill>
                  <a:srgbClr val="E95125"/>
                </a:solidFill>
                <a:latin typeface="Helvetica"/>
                <a:ea typeface="+mn-ea"/>
                <a:cs typeface="Helvetica"/>
              </a:defRPr>
            </a:lvl1pPr>
          </a:lstStyle>
          <a:p>
            <a:r>
              <a:rPr lang="en-US"/>
              <a:t>CHEP 2019</a:t>
            </a:r>
            <a:endParaRPr lang="en-US" dirty="0"/>
          </a:p>
        </p:txBody>
      </p:sp>
      <p:sp>
        <p:nvSpPr>
          <p:cNvPr id="12" name="Slide Number Placeholder 5"/>
          <p:cNvSpPr>
            <a:spLocks noGrp="1"/>
          </p:cNvSpPr>
          <p:nvPr>
            <p:ph type="sldNum" sz="quarter" idx="4"/>
          </p:nvPr>
        </p:nvSpPr>
        <p:spPr>
          <a:xfrm>
            <a:off x="605368" y="6549549"/>
            <a:ext cx="566925" cy="158697"/>
          </a:xfrm>
          <a:prstGeom prst="rect">
            <a:avLst/>
          </a:prstGeom>
        </p:spPr>
        <p:txBody>
          <a:bodyPr lIns="0" tIns="0" rIns="0" bIns="0" anchor="b" anchorCtr="0"/>
          <a:lstStyle>
            <a:lvl1pPr fontAlgn="auto">
              <a:spcBef>
                <a:spcPts val="0"/>
              </a:spcBef>
              <a:spcAft>
                <a:spcPts val="0"/>
              </a:spcAft>
              <a:defRPr sz="1200" b="1" i="0" baseline="0" smtClean="0">
                <a:solidFill>
                  <a:srgbClr val="E95125"/>
                </a:solidFill>
                <a:latin typeface="Helvetica"/>
                <a:ea typeface="+mn-ea"/>
                <a:cs typeface="Helvetica"/>
              </a:defRPr>
            </a:lvl1pPr>
          </a:lstStyle>
          <a:p>
            <a:endParaRPr lang="en-US" dirty="0"/>
          </a:p>
          <a:p>
            <a:fld id="{01A0B35B-92FC-4436-A986-B881E1E75555}" type="slidenum">
              <a:rPr lang="en-US" smtClean="0"/>
              <a:pPr/>
              <a:t>‹#›</a:t>
            </a:fld>
            <a:endParaRPr lang="en-US" dirty="0"/>
          </a:p>
          <a:p>
            <a:endParaRPr lang="en-US" dirty="0"/>
          </a:p>
        </p:txBody>
      </p:sp>
      <p:sp>
        <p:nvSpPr>
          <p:cNvPr id="16" name="Content Placeholder 2"/>
          <p:cNvSpPr>
            <a:spLocks noGrp="1"/>
          </p:cNvSpPr>
          <p:nvPr>
            <p:ph idx="11"/>
          </p:nvPr>
        </p:nvSpPr>
        <p:spPr>
          <a:xfrm>
            <a:off x="626745" y="1206941"/>
            <a:ext cx="5321000" cy="4180116"/>
          </a:xfrm>
          <a:prstGeom prst="rect">
            <a:avLst/>
          </a:prstGeom>
        </p:spPr>
        <p:txBody>
          <a:bodyPr lIns="0" rIns="0">
            <a:normAutofit/>
          </a:bodyPr>
          <a:lstStyle>
            <a:lvl1pPr marL="256032" indent="-265176">
              <a:lnSpc>
                <a:spcPct val="100000"/>
              </a:lnSpc>
              <a:spcBef>
                <a:spcPts val="1200"/>
              </a:spcBef>
              <a:spcAft>
                <a:spcPts val="0"/>
              </a:spcAft>
              <a:buFont typeface="Arial"/>
              <a:buChar char="•"/>
              <a:defRPr sz="2200" b="0" i="0">
                <a:solidFill>
                  <a:srgbClr val="3C5A77"/>
                </a:solidFill>
                <a:latin typeface="Helvetica"/>
              </a:defRPr>
            </a:lvl1pPr>
            <a:lvl2pPr marL="541338" indent="-266700">
              <a:lnSpc>
                <a:spcPct val="100000"/>
              </a:lnSpc>
              <a:spcBef>
                <a:spcPts val="1200"/>
              </a:spcBef>
              <a:spcAft>
                <a:spcPts val="0"/>
              </a:spcAft>
              <a:buSzPct val="90000"/>
              <a:buFont typeface="Lucida Grande"/>
              <a:buChar char="-"/>
              <a:defRPr sz="2000" b="0" i="0">
                <a:solidFill>
                  <a:srgbClr val="3C5A77"/>
                </a:solidFill>
                <a:latin typeface="Helvetica"/>
              </a:defRPr>
            </a:lvl2pPr>
            <a:lvl3pPr marL="898525" indent="-273050">
              <a:lnSpc>
                <a:spcPct val="100000"/>
              </a:lnSpc>
              <a:spcBef>
                <a:spcPts val="1200"/>
              </a:spcBef>
              <a:spcAft>
                <a:spcPts val="0"/>
              </a:spcAft>
              <a:buSzPct val="88000"/>
              <a:buFont typeface="Arial"/>
              <a:buChar char="•"/>
              <a:defRPr sz="1800" b="0" i="0">
                <a:solidFill>
                  <a:srgbClr val="3C5A77"/>
                </a:solidFill>
                <a:latin typeface="Helvetica"/>
              </a:defRPr>
            </a:lvl3pPr>
            <a:lvl4pPr marL="1165225" indent="-266700">
              <a:lnSpc>
                <a:spcPct val="100000"/>
              </a:lnSpc>
              <a:spcBef>
                <a:spcPts val="1200"/>
              </a:spcBef>
              <a:spcAft>
                <a:spcPts val="0"/>
              </a:spcAft>
              <a:buSzPct val="90000"/>
              <a:buFont typeface="Lucida Grande"/>
              <a:buChar char="-"/>
              <a:defRPr sz="1600" b="0" i="0">
                <a:solidFill>
                  <a:srgbClr val="3C5A77"/>
                </a:solidFill>
                <a:latin typeface="Helvetica"/>
              </a:defRPr>
            </a:lvl4pPr>
            <a:lvl5pPr marL="1431925" indent="-266700">
              <a:lnSpc>
                <a:spcPct val="100000"/>
              </a:lnSpc>
              <a:spcBef>
                <a:spcPts val="1200"/>
              </a:spcBef>
              <a:spcAft>
                <a:spcPts val="0"/>
              </a:spcAft>
              <a:buSzPct val="88000"/>
              <a:buFont typeface="Arial"/>
              <a:buChar char="•"/>
              <a:defRPr sz="1400" b="0" i="0">
                <a:solidFill>
                  <a:srgbClr val="3C5A77"/>
                </a:solidFill>
                <a:latin typeface="Helvetica"/>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idx="14"/>
          </p:nvPr>
        </p:nvSpPr>
        <p:spPr>
          <a:xfrm>
            <a:off x="6261400" y="1206941"/>
            <a:ext cx="5321000" cy="4180116"/>
          </a:xfrm>
          <a:prstGeom prst="rect">
            <a:avLst/>
          </a:prstGeom>
        </p:spPr>
        <p:txBody>
          <a:bodyPr lIns="0" rIns="0">
            <a:normAutofit/>
          </a:bodyPr>
          <a:lstStyle>
            <a:lvl1pPr marL="256032" indent="-265176">
              <a:lnSpc>
                <a:spcPct val="100000"/>
              </a:lnSpc>
              <a:spcBef>
                <a:spcPts val="1200"/>
              </a:spcBef>
              <a:spcAft>
                <a:spcPts val="0"/>
              </a:spcAft>
              <a:buFont typeface="Arial"/>
              <a:buChar char="•"/>
              <a:defRPr sz="2200" b="0" i="0">
                <a:solidFill>
                  <a:srgbClr val="3C5A77"/>
                </a:solidFill>
                <a:latin typeface="Helvetica"/>
              </a:defRPr>
            </a:lvl1pPr>
            <a:lvl2pPr marL="541338" indent="-266700">
              <a:lnSpc>
                <a:spcPct val="100000"/>
              </a:lnSpc>
              <a:spcBef>
                <a:spcPts val="1200"/>
              </a:spcBef>
              <a:spcAft>
                <a:spcPts val="0"/>
              </a:spcAft>
              <a:buSzPct val="90000"/>
              <a:buFont typeface="Lucida Grande"/>
              <a:buChar char="-"/>
              <a:defRPr sz="2000" b="0" i="0">
                <a:solidFill>
                  <a:srgbClr val="3C5A77"/>
                </a:solidFill>
                <a:latin typeface="Helvetica"/>
              </a:defRPr>
            </a:lvl2pPr>
            <a:lvl3pPr marL="898525" indent="-273050">
              <a:lnSpc>
                <a:spcPct val="100000"/>
              </a:lnSpc>
              <a:spcBef>
                <a:spcPts val="1200"/>
              </a:spcBef>
              <a:spcAft>
                <a:spcPts val="0"/>
              </a:spcAft>
              <a:buSzPct val="88000"/>
              <a:buFont typeface="Arial"/>
              <a:buChar char="•"/>
              <a:defRPr sz="1800" b="0" i="0">
                <a:solidFill>
                  <a:srgbClr val="3C5A77"/>
                </a:solidFill>
                <a:latin typeface="Helvetica"/>
              </a:defRPr>
            </a:lvl3pPr>
            <a:lvl4pPr marL="1165225" indent="-266700">
              <a:lnSpc>
                <a:spcPct val="100000"/>
              </a:lnSpc>
              <a:spcBef>
                <a:spcPts val="1200"/>
              </a:spcBef>
              <a:spcAft>
                <a:spcPts val="0"/>
              </a:spcAft>
              <a:buSzPct val="90000"/>
              <a:buFont typeface="Lucida Grande"/>
              <a:buChar char="-"/>
              <a:defRPr sz="1600" b="0" i="0">
                <a:solidFill>
                  <a:srgbClr val="3C5A77"/>
                </a:solidFill>
                <a:latin typeface="Helvetica"/>
              </a:defRPr>
            </a:lvl4pPr>
            <a:lvl5pPr marL="1431925" indent="-266700">
              <a:lnSpc>
                <a:spcPct val="100000"/>
              </a:lnSpc>
              <a:spcBef>
                <a:spcPts val="1200"/>
              </a:spcBef>
              <a:spcAft>
                <a:spcPts val="0"/>
              </a:spcAft>
              <a:buSzPct val="88000"/>
              <a:buFont typeface="Arial"/>
              <a:buChar char="•"/>
              <a:defRPr sz="1400" b="0" i="0">
                <a:solidFill>
                  <a:srgbClr val="3C5A77"/>
                </a:solidFill>
                <a:latin typeface="Helvetica"/>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5332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Picture">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609600" y="1238251"/>
            <a:ext cx="10972800" cy="5009097"/>
          </a:xfrm>
          <a:prstGeom prst="rect">
            <a:avLst/>
          </a:prstGeom>
        </p:spPr>
        <p:txBody>
          <a:bodyPr vert="horz"/>
          <a:lstStyle>
            <a:lvl1pPr marL="0" indent="0">
              <a:buFontTx/>
              <a:buNone/>
              <a:defRPr>
                <a:solidFill>
                  <a:srgbClr val="3C5A77"/>
                </a:solidFill>
                <a:latin typeface="Helvetica"/>
              </a:defRPr>
            </a:lvl1pPr>
          </a:lstStyle>
          <a:p>
            <a:pPr lvl="0"/>
            <a:r>
              <a:rPr lang="en-US" noProof="0"/>
              <a:t>Drag picture to placeholder or click icon to add</a:t>
            </a:r>
            <a:endParaRPr lang="en-US" noProof="0" dirty="0"/>
          </a:p>
        </p:txBody>
      </p:sp>
      <p:sp>
        <p:nvSpPr>
          <p:cNvPr id="15" name="Title 1"/>
          <p:cNvSpPr>
            <a:spLocks noGrp="1"/>
          </p:cNvSpPr>
          <p:nvPr>
            <p:ph type="title"/>
          </p:nvPr>
        </p:nvSpPr>
        <p:spPr>
          <a:xfrm>
            <a:off x="609600" y="462518"/>
            <a:ext cx="10972800" cy="647102"/>
          </a:xfrm>
          <a:prstGeom prst="rect">
            <a:avLst/>
          </a:prstGeom>
        </p:spPr>
        <p:txBody>
          <a:bodyPr vert="horz" lIns="0" tIns="0" rIns="0" bIns="0"/>
          <a:lstStyle>
            <a:lvl1pPr algn="l">
              <a:defRPr sz="4400" b="1" i="0" baseline="0">
                <a:solidFill>
                  <a:srgbClr val="E95125"/>
                </a:solidFill>
                <a:latin typeface="Helvetica"/>
              </a:defRPr>
            </a:lvl1pPr>
          </a:lstStyle>
          <a:p>
            <a:r>
              <a:rPr lang="en-US"/>
              <a:t>Click to edit Master title style</a:t>
            </a:r>
            <a:endParaRPr lang="en-US" dirty="0"/>
          </a:p>
        </p:txBody>
      </p:sp>
      <p:sp>
        <p:nvSpPr>
          <p:cNvPr id="7" name="Date Placeholder 3"/>
          <p:cNvSpPr>
            <a:spLocks noGrp="1"/>
          </p:cNvSpPr>
          <p:nvPr>
            <p:ph type="dt" sz="half" idx="2"/>
          </p:nvPr>
        </p:nvSpPr>
        <p:spPr>
          <a:xfrm>
            <a:off x="1172293" y="6549549"/>
            <a:ext cx="1331423" cy="158697"/>
          </a:xfrm>
          <a:prstGeom prst="rect">
            <a:avLst/>
          </a:prstGeom>
        </p:spPr>
        <p:txBody>
          <a:bodyPr lIns="0" tIns="0" rIns="0" bIns="0" anchor="b" anchorCtr="0"/>
          <a:lstStyle>
            <a:lvl1pPr fontAlgn="auto">
              <a:spcBef>
                <a:spcPts val="0"/>
              </a:spcBef>
              <a:spcAft>
                <a:spcPts val="0"/>
              </a:spcAft>
              <a:defRPr sz="1200" b="0" i="0" baseline="0" smtClean="0">
                <a:solidFill>
                  <a:srgbClr val="E95125"/>
                </a:solidFill>
                <a:latin typeface="+mn-lt"/>
                <a:ea typeface="+mn-ea"/>
                <a:cs typeface="+mn-cs"/>
              </a:defRPr>
            </a:lvl1pPr>
          </a:lstStyle>
          <a:p>
            <a:fld id="{B3F66C95-12C9-564B-BD90-AB80DE195325}" type="datetime1">
              <a:rPr lang="en-US" smtClean="0"/>
              <a:t>3/16/24</a:t>
            </a:fld>
            <a:endParaRPr lang="en-US" dirty="0"/>
          </a:p>
        </p:txBody>
      </p:sp>
      <p:sp>
        <p:nvSpPr>
          <p:cNvPr id="8" name="Footer Placeholder 4"/>
          <p:cNvSpPr>
            <a:spLocks noGrp="1"/>
          </p:cNvSpPr>
          <p:nvPr>
            <p:ph type="ftr" sz="quarter" idx="3"/>
          </p:nvPr>
        </p:nvSpPr>
        <p:spPr>
          <a:xfrm>
            <a:off x="2503714" y="6549549"/>
            <a:ext cx="5799081" cy="158697"/>
          </a:xfrm>
          <a:prstGeom prst="rect">
            <a:avLst/>
          </a:prstGeom>
        </p:spPr>
        <p:txBody>
          <a:bodyPr lIns="0" tIns="0" rIns="0" bIns="0" anchor="b" anchorCtr="0"/>
          <a:lstStyle>
            <a:lvl1pPr fontAlgn="auto">
              <a:spcBef>
                <a:spcPts val="0"/>
              </a:spcBef>
              <a:spcAft>
                <a:spcPts val="0"/>
              </a:spcAft>
              <a:defRPr sz="1200" b="0" i="0" baseline="0" dirty="0">
                <a:solidFill>
                  <a:srgbClr val="E95125"/>
                </a:solidFill>
                <a:latin typeface="Helvetica"/>
                <a:ea typeface="+mn-ea"/>
                <a:cs typeface="Helvetica"/>
              </a:defRPr>
            </a:lvl1pPr>
          </a:lstStyle>
          <a:p>
            <a:endParaRPr lang="en-US" dirty="0"/>
          </a:p>
        </p:txBody>
      </p:sp>
      <p:sp>
        <p:nvSpPr>
          <p:cNvPr id="9" name="Slide Number Placeholder 5"/>
          <p:cNvSpPr>
            <a:spLocks noGrp="1"/>
          </p:cNvSpPr>
          <p:nvPr>
            <p:ph type="sldNum" sz="quarter" idx="4"/>
          </p:nvPr>
        </p:nvSpPr>
        <p:spPr>
          <a:xfrm>
            <a:off x="605368" y="6549549"/>
            <a:ext cx="566925" cy="158697"/>
          </a:xfrm>
          <a:prstGeom prst="rect">
            <a:avLst/>
          </a:prstGeom>
        </p:spPr>
        <p:txBody>
          <a:bodyPr lIns="0" tIns="0" rIns="0" bIns="0" anchor="b" anchorCtr="0"/>
          <a:lstStyle>
            <a:lvl1pPr fontAlgn="auto">
              <a:spcBef>
                <a:spcPts val="0"/>
              </a:spcBef>
              <a:spcAft>
                <a:spcPts val="0"/>
              </a:spcAft>
              <a:defRPr sz="1200" b="1" i="0" baseline="0" smtClean="0">
                <a:solidFill>
                  <a:srgbClr val="E95125"/>
                </a:solidFill>
                <a:latin typeface="Helvetica"/>
                <a:ea typeface="+mn-ea"/>
                <a:cs typeface="Helvetica"/>
              </a:defRPr>
            </a:lvl1pPr>
          </a:lstStyle>
          <a:p>
            <a:fld id="{3BA15A8C-074D-4538-9F00-2FB86F4CAC9A}" type="slidenum">
              <a:rPr lang="en-US" smtClean="0">
                <a:latin typeface="+mn-lt"/>
              </a:rPr>
              <a:pPr/>
              <a:t>‹#›</a:t>
            </a:fld>
            <a:endParaRPr lang="en-US" sz="1050" dirty="0">
              <a:latin typeface="+mn-lt"/>
            </a:endParaRPr>
          </a:p>
        </p:txBody>
      </p:sp>
    </p:spTree>
    <p:extLst>
      <p:ext uri="{BB962C8B-B14F-4D97-AF65-F5344CB8AC3E}">
        <p14:creationId xmlns:p14="http://schemas.microsoft.com/office/powerpoint/2010/main" val="4022799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40"/>
        <p:cNvGrpSpPr/>
        <p:nvPr/>
      </p:nvGrpSpPr>
      <p:grpSpPr>
        <a:xfrm>
          <a:off x="0" y="0"/>
          <a:ext cx="0" cy="0"/>
          <a:chOff x="0" y="0"/>
          <a:chExt cx="0" cy="0"/>
        </a:xfrm>
      </p:grpSpPr>
      <p:sp>
        <p:nvSpPr>
          <p:cNvPr id="41" name="Google Shape;41;p5"/>
          <p:cNvSpPr txBox="1"/>
          <p:nvPr/>
        </p:nvSpPr>
        <p:spPr>
          <a:xfrm>
            <a:off x="609600" y="274638"/>
            <a:ext cx="10972800" cy="1143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4400"/>
              <a:buFont typeface="Calibri"/>
              <a:buNone/>
            </a:pPr>
            <a:endParaRPr sz="4400" b="0" i="0" u="none" strike="noStrike" cap="none">
              <a:solidFill>
                <a:schemeClr val="dk1"/>
              </a:solidFill>
              <a:latin typeface="Calibri"/>
              <a:ea typeface="Calibri"/>
              <a:cs typeface="Calibri"/>
              <a:sym typeface="Calibri"/>
            </a:endParaRPr>
          </a:p>
        </p:txBody>
      </p:sp>
      <p:sp>
        <p:nvSpPr>
          <p:cNvPr id="42" name="Google Shape;42;p5"/>
          <p:cNvSpPr txBox="1">
            <a:spLocks noGrp="1"/>
          </p:cNvSpPr>
          <p:nvPr>
            <p:ph type="title"/>
          </p:nvPr>
        </p:nvSpPr>
        <p:spPr>
          <a:xfrm>
            <a:off x="609600" y="432610"/>
            <a:ext cx="11057467" cy="569268"/>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2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dirty="0"/>
          </a:p>
        </p:txBody>
      </p:sp>
      <p:sp>
        <p:nvSpPr>
          <p:cNvPr id="43" name="Google Shape;43;p5"/>
          <p:cNvSpPr txBox="1">
            <a:spLocks noGrp="1"/>
          </p:cNvSpPr>
          <p:nvPr>
            <p:ph type="ftr" idx="11"/>
          </p:nvPr>
        </p:nvSpPr>
        <p:spPr>
          <a:xfrm>
            <a:off x="2599363" y="6488431"/>
            <a:ext cx="6965878"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44" name="Google Shape;44;p5"/>
          <p:cNvSpPr txBox="1">
            <a:spLocks noGrp="1"/>
          </p:cNvSpPr>
          <p:nvPr>
            <p:ph type="sldNum" idx="12"/>
          </p:nvPr>
        </p:nvSpPr>
        <p:spPr>
          <a:xfrm>
            <a:off x="492352" y="6488431"/>
            <a:ext cx="700617" cy="187325"/>
          </a:xfrm>
          <a:prstGeom prst="rect">
            <a:avLst/>
          </a:prstGeom>
          <a:noFill/>
          <a:ln>
            <a:noFill/>
          </a:ln>
        </p:spPr>
        <p:txBody>
          <a:bodyPr spcFirstLastPara="1" wrap="square" lIns="0" tIns="0" rIns="0" bIns="0" anchor="b" anchorCtr="0">
            <a:noAutofit/>
          </a:bodyPr>
          <a:lstStyle>
            <a:lvl1pPr marL="0" lvl="0" indent="0" algn="l">
              <a:spcBef>
                <a:spcPts val="0"/>
              </a:spcBef>
              <a:spcAft>
                <a:spcPts val="0"/>
              </a:spcAft>
              <a:buNone/>
              <a:defRPr b="0" i="0"/>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fld id="{00000000-1234-1234-1234-123412341234}" type="slidenum">
              <a:rPr lang="en-US" smtClean="0"/>
              <a:pPr/>
              <a:t>‹#›</a:t>
            </a:fld>
            <a:endParaRPr lang="en-US" dirty="0"/>
          </a:p>
        </p:txBody>
      </p:sp>
      <p:sp>
        <p:nvSpPr>
          <p:cNvPr id="45" name="Google Shape;45;p5"/>
          <p:cNvSpPr txBox="1">
            <a:spLocks noGrp="1"/>
          </p:cNvSpPr>
          <p:nvPr>
            <p:ph type="body" idx="1"/>
          </p:nvPr>
        </p:nvSpPr>
        <p:spPr>
          <a:xfrm>
            <a:off x="609600" y="1238250"/>
            <a:ext cx="11057467" cy="4846638"/>
          </a:xfrm>
          <a:prstGeom prst="rect">
            <a:avLst/>
          </a:prstGeom>
          <a:noFill/>
          <a:ln>
            <a:noFill/>
          </a:ln>
        </p:spPr>
        <p:txBody>
          <a:bodyPr spcFirstLastPara="1" wrap="square" lIns="0" tIns="45700" rIns="0" bIns="45700" anchor="t" anchorCtr="0">
            <a:noAutofit/>
          </a:bodyPr>
          <a:lstStyle>
            <a:lvl1pPr marL="457200" marR="0" lvl="0" indent="-368300" algn="l" rtl="0">
              <a:lnSpc>
                <a:spcPct val="100000"/>
              </a:lnSpc>
              <a:spcBef>
                <a:spcPts val="600"/>
              </a:spcBef>
              <a:spcAft>
                <a:spcPts val="0"/>
              </a:spcAft>
              <a:buClr>
                <a:srgbClr val="63666A"/>
              </a:buClr>
              <a:buSzPts val="2200"/>
              <a:buFont typeface="Arial"/>
              <a:buChar char="•"/>
              <a:defRPr sz="2200" b="0" i="0" u="none" strike="noStrike" cap="none">
                <a:solidFill>
                  <a:srgbClr val="63666A"/>
                </a:solidFill>
                <a:latin typeface="Arial" panose="020B0604020202020204" pitchFamily="34" charset="0"/>
                <a:ea typeface="Helvetica Neue"/>
                <a:cs typeface="Arial" panose="020B0604020202020204" pitchFamily="34" charset="0"/>
                <a:sym typeface="Helvetica Neue"/>
              </a:defRPr>
            </a:lvl1pPr>
            <a:lvl2pPr marL="914400" marR="0" lvl="1" indent="-342900" algn="l" rtl="0">
              <a:lnSpc>
                <a:spcPct val="100000"/>
              </a:lnSpc>
              <a:spcBef>
                <a:spcPts val="600"/>
              </a:spcBef>
              <a:spcAft>
                <a:spcPts val="0"/>
              </a:spcAft>
              <a:buClr>
                <a:srgbClr val="63666A"/>
              </a:buClr>
              <a:buSzPts val="1800"/>
              <a:buFont typeface="Merriweather Sans"/>
              <a:buChar char="-"/>
              <a:defRPr sz="2000" b="0" i="0" u="none" strike="noStrike" cap="none">
                <a:solidFill>
                  <a:srgbClr val="63666A"/>
                </a:solidFill>
                <a:latin typeface="Helvetica Neue"/>
                <a:ea typeface="Helvetica Neue"/>
                <a:cs typeface="Helvetica Neue"/>
                <a:sym typeface="Helvetica Neue"/>
              </a:defRPr>
            </a:lvl2pPr>
            <a:lvl3pPr marL="1371600" marR="0" lvl="2" indent="-329183" algn="l" rtl="0">
              <a:lnSpc>
                <a:spcPct val="100000"/>
              </a:lnSpc>
              <a:spcBef>
                <a:spcPts val="300"/>
              </a:spcBef>
              <a:spcAft>
                <a:spcPts val="0"/>
              </a:spcAft>
              <a:buClr>
                <a:srgbClr val="63666A"/>
              </a:buClr>
              <a:buSzPts val="1584"/>
              <a:buFont typeface="Arial"/>
              <a:buChar char="•"/>
              <a:defRPr sz="1800" b="0" i="0" u="none" strike="noStrike" cap="none">
                <a:solidFill>
                  <a:srgbClr val="63666A"/>
                </a:solidFill>
                <a:latin typeface="Helvetica Neue"/>
                <a:ea typeface="Helvetica Neue"/>
                <a:cs typeface="Helvetica Neue"/>
                <a:sym typeface="Helvetica Neue"/>
              </a:defRPr>
            </a:lvl3pPr>
            <a:lvl4pPr marL="1828800" marR="0" lvl="3" indent="-320039" algn="l" rtl="0">
              <a:lnSpc>
                <a:spcPct val="100000"/>
              </a:lnSpc>
              <a:spcBef>
                <a:spcPts val="300"/>
              </a:spcBef>
              <a:spcAft>
                <a:spcPts val="0"/>
              </a:spcAft>
              <a:buClr>
                <a:srgbClr val="63666A"/>
              </a:buClr>
              <a:buSzPts val="1440"/>
              <a:buFont typeface="Merriweather Sans"/>
              <a:buChar char="-"/>
              <a:defRPr sz="1600" b="0" i="0" u="none" strike="noStrike" cap="none">
                <a:solidFill>
                  <a:srgbClr val="63666A"/>
                </a:solidFill>
                <a:latin typeface="Helvetica Neue"/>
                <a:ea typeface="Helvetica Neue"/>
                <a:cs typeface="Helvetica Neue"/>
                <a:sym typeface="Helvetica Neue"/>
              </a:defRPr>
            </a:lvl4pPr>
            <a:lvl5pPr marL="2286000" marR="0" lvl="4" indent="-306832" algn="l" rtl="0">
              <a:lnSpc>
                <a:spcPct val="100000"/>
              </a:lnSpc>
              <a:spcBef>
                <a:spcPts val="300"/>
              </a:spcBef>
              <a:spcAft>
                <a:spcPts val="0"/>
              </a:spcAft>
              <a:buClr>
                <a:srgbClr val="63666A"/>
              </a:buClr>
              <a:buSzPts val="1232"/>
              <a:buFont typeface="Arial"/>
              <a:buChar char="•"/>
              <a:defRPr sz="1400" b="0" i="0" u="none" strike="noStrike" cap="none">
                <a:solidFill>
                  <a:srgbClr val="63666A"/>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dirty="0"/>
          </a:p>
        </p:txBody>
      </p:sp>
      <p:sp>
        <p:nvSpPr>
          <p:cNvPr id="46" name="Google Shape;46;p5"/>
          <p:cNvSpPr txBox="1">
            <a:spLocks noGrp="1"/>
          </p:cNvSpPr>
          <p:nvPr>
            <p:ph type="dt" idx="10"/>
          </p:nvPr>
        </p:nvSpPr>
        <p:spPr>
          <a:xfrm>
            <a:off x="1305984" y="6488431"/>
            <a:ext cx="1098169"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6_Title and Content">
  <p:cSld name="6_Title and Content">
    <p:spTree>
      <p:nvGrpSpPr>
        <p:cNvPr id="1" name="Shape 62"/>
        <p:cNvGrpSpPr/>
        <p:nvPr/>
      </p:nvGrpSpPr>
      <p:grpSpPr>
        <a:xfrm>
          <a:off x="0" y="0"/>
          <a:ext cx="0" cy="0"/>
          <a:chOff x="0" y="0"/>
          <a:chExt cx="0" cy="0"/>
        </a:xfrm>
      </p:grpSpPr>
      <p:sp>
        <p:nvSpPr>
          <p:cNvPr id="63" name="Google Shape;63;p8"/>
          <p:cNvSpPr txBox="1"/>
          <p:nvPr/>
        </p:nvSpPr>
        <p:spPr>
          <a:xfrm>
            <a:off x="609600" y="274638"/>
            <a:ext cx="10972800" cy="1143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4400"/>
              <a:buFont typeface="Calibri"/>
              <a:buNone/>
            </a:pPr>
            <a:endParaRPr sz="4400">
              <a:solidFill>
                <a:schemeClr val="dk1"/>
              </a:solidFill>
              <a:latin typeface="Calibri"/>
              <a:ea typeface="Calibri"/>
              <a:cs typeface="Calibri"/>
              <a:sym typeface="Calibri"/>
            </a:endParaRPr>
          </a:p>
        </p:txBody>
      </p:sp>
      <p:sp>
        <p:nvSpPr>
          <p:cNvPr id="64" name="Google Shape;64;p8"/>
          <p:cNvSpPr txBox="1">
            <a:spLocks noGrp="1"/>
          </p:cNvSpPr>
          <p:nvPr>
            <p:ph type="title"/>
          </p:nvPr>
        </p:nvSpPr>
        <p:spPr>
          <a:xfrm>
            <a:off x="605368" y="462518"/>
            <a:ext cx="10972800" cy="647102"/>
          </a:xfrm>
          <a:prstGeom prst="rect">
            <a:avLst/>
          </a:prstGeom>
          <a:noFill/>
          <a:ln>
            <a:noFill/>
          </a:ln>
        </p:spPr>
        <p:txBody>
          <a:bodyPr spcFirstLastPara="1" wrap="square" lIns="0" tIns="0" rIns="0" bIns="0" anchor="t" anchorCtr="0">
            <a:normAutofit/>
          </a:bodyPr>
          <a:lstStyle>
            <a:lvl1pPr marR="0" lvl="0" algn="l" rtl="0">
              <a:spcBef>
                <a:spcPts val="0"/>
              </a:spcBef>
              <a:spcAft>
                <a:spcPts val="0"/>
              </a:spcAft>
              <a:buSzPts val="1400"/>
              <a:buNone/>
              <a:defRPr sz="4000" b="0" i="0" u="none" strike="noStrike" cap="none">
                <a:solidFill>
                  <a:srgbClr val="E95125"/>
                </a:solidFill>
                <a:latin typeface="Arial" panose="020B0604020202020204" pitchFamily="34" charset="0"/>
                <a:ea typeface="Helvetica Neue"/>
                <a:cs typeface="Arial" panose="020B0604020202020204" pitchFamily="34" charset="0"/>
                <a:sym typeface="Helvetica Neue"/>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dirty="0"/>
          </a:p>
        </p:txBody>
      </p:sp>
      <p:sp>
        <p:nvSpPr>
          <p:cNvPr id="65" name="Google Shape;65;p8"/>
          <p:cNvSpPr txBox="1">
            <a:spLocks noGrp="1"/>
          </p:cNvSpPr>
          <p:nvPr>
            <p:ph type="body" idx="1"/>
          </p:nvPr>
        </p:nvSpPr>
        <p:spPr>
          <a:xfrm>
            <a:off x="605373" y="1207770"/>
            <a:ext cx="10977028" cy="5070302"/>
          </a:xfrm>
          <a:prstGeom prst="rect">
            <a:avLst/>
          </a:prstGeom>
          <a:noFill/>
          <a:ln>
            <a:noFill/>
          </a:ln>
        </p:spPr>
        <p:txBody>
          <a:bodyPr spcFirstLastPara="1" wrap="square" lIns="0" tIns="45700" rIns="0" bIns="45700" anchor="t" anchorCtr="0">
            <a:normAutofit/>
          </a:bodyPr>
          <a:lstStyle>
            <a:lvl1pPr marL="457200" marR="0" lvl="0" indent="-368300" algn="l" rtl="0">
              <a:lnSpc>
                <a:spcPct val="100000"/>
              </a:lnSpc>
              <a:spcBef>
                <a:spcPts val="1200"/>
              </a:spcBef>
              <a:spcAft>
                <a:spcPts val="0"/>
              </a:spcAft>
              <a:buClr>
                <a:srgbClr val="3C5A77"/>
              </a:buClr>
              <a:buSzPts val="2200"/>
              <a:buFont typeface="Arial"/>
              <a:buChar char="•"/>
              <a:defRPr sz="2200" b="0" i="0" u="none" strike="noStrike" cap="none">
                <a:solidFill>
                  <a:srgbClr val="3C5A77"/>
                </a:solidFill>
                <a:latin typeface="Arial" panose="020B0604020202020204" pitchFamily="34" charset="0"/>
                <a:ea typeface="Helvetica Neue"/>
                <a:cs typeface="Arial" panose="020B0604020202020204" pitchFamily="34" charset="0"/>
                <a:sym typeface="Helvetica Neue"/>
              </a:defRPr>
            </a:lvl1pPr>
            <a:lvl2pPr marL="914400" marR="0" lvl="1" indent="-342900" algn="l" rtl="0">
              <a:lnSpc>
                <a:spcPct val="100000"/>
              </a:lnSpc>
              <a:spcBef>
                <a:spcPts val="1200"/>
              </a:spcBef>
              <a:spcAft>
                <a:spcPts val="0"/>
              </a:spcAft>
              <a:buClr>
                <a:srgbClr val="3C5A77"/>
              </a:buClr>
              <a:buSzPts val="1800"/>
              <a:buFont typeface="Merriweather Sans"/>
              <a:buChar char="-"/>
              <a:defRPr sz="2000" b="0" i="0" u="none" strike="noStrike" cap="none">
                <a:solidFill>
                  <a:srgbClr val="3C5A77"/>
                </a:solidFill>
                <a:latin typeface="Helvetica Neue"/>
                <a:ea typeface="Helvetica Neue"/>
                <a:cs typeface="Helvetica Neue"/>
                <a:sym typeface="Helvetica Neue"/>
              </a:defRPr>
            </a:lvl2pPr>
            <a:lvl3pPr marL="1371600" marR="0" lvl="2" indent="-329183" algn="l" rtl="0">
              <a:lnSpc>
                <a:spcPct val="100000"/>
              </a:lnSpc>
              <a:spcBef>
                <a:spcPts val="1200"/>
              </a:spcBef>
              <a:spcAft>
                <a:spcPts val="0"/>
              </a:spcAft>
              <a:buClr>
                <a:srgbClr val="3C5A77"/>
              </a:buClr>
              <a:buSzPts val="1584"/>
              <a:buFont typeface="Arial"/>
              <a:buChar char="•"/>
              <a:defRPr sz="1800" b="0" i="0" u="none" strike="noStrike" cap="none">
                <a:solidFill>
                  <a:srgbClr val="3C5A77"/>
                </a:solidFill>
                <a:latin typeface="Helvetica Neue"/>
                <a:ea typeface="Helvetica Neue"/>
                <a:cs typeface="Helvetica Neue"/>
                <a:sym typeface="Helvetica Neue"/>
              </a:defRPr>
            </a:lvl3pPr>
            <a:lvl4pPr marL="1828800" marR="0" lvl="3" indent="-320039" algn="l" rtl="0">
              <a:lnSpc>
                <a:spcPct val="100000"/>
              </a:lnSpc>
              <a:spcBef>
                <a:spcPts val="1200"/>
              </a:spcBef>
              <a:spcAft>
                <a:spcPts val="0"/>
              </a:spcAft>
              <a:buClr>
                <a:srgbClr val="3C5A77"/>
              </a:buClr>
              <a:buSzPts val="1440"/>
              <a:buFont typeface="Merriweather Sans"/>
              <a:buChar char="-"/>
              <a:defRPr sz="1600" b="0" i="0" u="none" strike="noStrike" cap="none">
                <a:solidFill>
                  <a:srgbClr val="3C5A77"/>
                </a:solidFill>
                <a:latin typeface="Helvetica Neue"/>
                <a:ea typeface="Helvetica Neue"/>
                <a:cs typeface="Helvetica Neue"/>
                <a:sym typeface="Helvetica Neue"/>
              </a:defRPr>
            </a:lvl4pPr>
            <a:lvl5pPr marL="2286000" marR="0" lvl="4" indent="-306832" algn="l" rtl="0">
              <a:lnSpc>
                <a:spcPct val="100000"/>
              </a:lnSpc>
              <a:spcBef>
                <a:spcPts val="1200"/>
              </a:spcBef>
              <a:spcAft>
                <a:spcPts val="0"/>
              </a:spcAft>
              <a:buClr>
                <a:srgbClr val="3C5A77"/>
              </a:buClr>
              <a:buSzPts val="1232"/>
              <a:buFont typeface="Arial"/>
              <a:buChar char="•"/>
              <a:defRPr sz="1400" b="0" i="0" u="none" strike="noStrike" cap="none">
                <a:solidFill>
                  <a:srgbClr val="3C5A77"/>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dirty="0"/>
          </a:p>
        </p:txBody>
      </p:sp>
      <p:sp>
        <p:nvSpPr>
          <p:cNvPr id="66" name="Google Shape;66;p8"/>
          <p:cNvSpPr txBox="1">
            <a:spLocks noGrp="1"/>
          </p:cNvSpPr>
          <p:nvPr>
            <p:ph type="dt" idx="10"/>
          </p:nvPr>
        </p:nvSpPr>
        <p:spPr>
          <a:xfrm>
            <a:off x="1172293" y="6549549"/>
            <a:ext cx="1331423" cy="158697"/>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E95125"/>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3/23/23</a:t>
            </a:r>
            <a:endParaRPr/>
          </a:p>
        </p:txBody>
      </p:sp>
      <p:sp>
        <p:nvSpPr>
          <p:cNvPr id="67" name="Google Shape;67;p8"/>
          <p:cNvSpPr txBox="1">
            <a:spLocks noGrp="1"/>
          </p:cNvSpPr>
          <p:nvPr>
            <p:ph type="ftr" idx="11"/>
          </p:nvPr>
        </p:nvSpPr>
        <p:spPr>
          <a:xfrm>
            <a:off x="2503714" y="6549549"/>
            <a:ext cx="5799081" cy="158697"/>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E95125"/>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68" name="Google Shape;68;p8"/>
          <p:cNvSpPr txBox="1">
            <a:spLocks noGrp="1"/>
          </p:cNvSpPr>
          <p:nvPr>
            <p:ph type="sldNum" idx="12"/>
          </p:nvPr>
        </p:nvSpPr>
        <p:spPr>
          <a:xfrm>
            <a:off x="605368" y="6549549"/>
            <a:ext cx="566925" cy="158697"/>
          </a:xfrm>
          <a:prstGeom prst="rect">
            <a:avLst/>
          </a:prstGeom>
          <a:noFill/>
          <a:ln>
            <a:noFill/>
          </a:ln>
        </p:spPr>
        <p:txBody>
          <a:bodyPr spcFirstLastPara="1" wrap="square" lIns="0" tIns="0" rIns="0" bIns="0" anchor="b" anchorCtr="0">
            <a:noAutofit/>
          </a:bodyPr>
          <a:lstStyle>
            <a:lvl1pPr marL="0" marR="0" lvl="0" indent="0" algn="l">
              <a:spcBef>
                <a:spcPts val="0"/>
              </a:spcBef>
              <a:spcAft>
                <a:spcPts val="0"/>
              </a:spcAft>
              <a:buNone/>
              <a:defRPr sz="1200" b="0" i="0">
                <a:solidFill>
                  <a:srgbClr val="E95125"/>
                </a:solidFill>
                <a:latin typeface="Arial" panose="020B0604020202020204" pitchFamily="34" charset="0"/>
                <a:ea typeface="Helvetica Neue"/>
                <a:cs typeface="Arial" panose="020B0604020202020204" pitchFamily="34" charset="0"/>
                <a:sym typeface="Helvetica Neue"/>
              </a:defRPr>
            </a:lvl1pPr>
            <a:lvl2pPr marL="0" marR="0" lvl="1" indent="0" algn="l">
              <a:spcBef>
                <a:spcPts val="0"/>
              </a:spcBef>
              <a:spcAft>
                <a:spcPts val="0"/>
              </a:spcAft>
              <a:buNone/>
              <a:defRPr sz="1200" b="1" i="0">
                <a:solidFill>
                  <a:srgbClr val="E95125"/>
                </a:solidFill>
                <a:latin typeface="Helvetica Neue"/>
                <a:ea typeface="Helvetica Neue"/>
                <a:cs typeface="Helvetica Neue"/>
                <a:sym typeface="Helvetica Neue"/>
              </a:defRPr>
            </a:lvl2pPr>
            <a:lvl3pPr marL="0" marR="0" lvl="2" indent="0" algn="l">
              <a:spcBef>
                <a:spcPts val="0"/>
              </a:spcBef>
              <a:spcAft>
                <a:spcPts val="0"/>
              </a:spcAft>
              <a:buNone/>
              <a:defRPr sz="1200" b="1" i="0">
                <a:solidFill>
                  <a:srgbClr val="E95125"/>
                </a:solidFill>
                <a:latin typeface="Helvetica Neue"/>
                <a:ea typeface="Helvetica Neue"/>
                <a:cs typeface="Helvetica Neue"/>
                <a:sym typeface="Helvetica Neue"/>
              </a:defRPr>
            </a:lvl3pPr>
            <a:lvl4pPr marL="0" marR="0" lvl="3" indent="0" algn="l">
              <a:spcBef>
                <a:spcPts val="0"/>
              </a:spcBef>
              <a:spcAft>
                <a:spcPts val="0"/>
              </a:spcAft>
              <a:buNone/>
              <a:defRPr sz="1200" b="1" i="0">
                <a:solidFill>
                  <a:srgbClr val="E95125"/>
                </a:solidFill>
                <a:latin typeface="Helvetica Neue"/>
                <a:ea typeface="Helvetica Neue"/>
                <a:cs typeface="Helvetica Neue"/>
                <a:sym typeface="Helvetica Neue"/>
              </a:defRPr>
            </a:lvl4pPr>
            <a:lvl5pPr marL="0" marR="0" lvl="4" indent="0" algn="l">
              <a:spcBef>
                <a:spcPts val="0"/>
              </a:spcBef>
              <a:spcAft>
                <a:spcPts val="0"/>
              </a:spcAft>
              <a:buNone/>
              <a:defRPr sz="1200" b="1" i="0">
                <a:solidFill>
                  <a:srgbClr val="E95125"/>
                </a:solidFill>
                <a:latin typeface="Helvetica Neue"/>
                <a:ea typeface="Helvetica Neue"/>
                <a:cs typeface="Helvetica Neue"/>
                <a:sym typeface="Helvetica Neue"/>
              </a:defRPr>
            </a:lvl5pPr>
            <a:lvl6pPr marL="0" marR="0" lvl="5" indent="0" algn="l">
              <a:spcBef>
                <a:spcPts val="0"/>
              </a:spcBef>
              <a:spcAft>
                <a:spcPts val="0"/>
              </a:spcAft>
              <a:buNone/>
              <a:defRPr sz="1200" b="1" i="0">
                <a:solidFill>
                  <a:srgbClr val="E95125"/>
                </a:solidFill>
                <a:latin typeface="Helvetica Neue"/>
                <a:ea typeface="Helvetica Neue"/>
                <a:cs typeface="Helvetica Neue"/>
                <a:sym typeface="Helvetica Neue"/>
              </a:defRPr>
            </a:lvl6pPr>
            <a:lvl7pPr marL="0" marR="0" lvl="6" indent="0" algn="l">
              <a:spcBef>
                <a:spcPts val="0"/>
              </a:spcBef>
              <a:spcAft>
                <a:spcPts val="0"/>
              </a:spcAft>
              <a:buNone/>
              <a:defRPr sz="1200" b="1" i="0">
                <a:solidFill>
                  <a:srgbClr val="E95125"/>
                </a:solidFill>
                <a:latin typeface="Helvetica Neue"/>
                <a:ea typeface="Helvetica Neue"/>
                <a:cs typeface="Helvetica Neue"/>
                <a:sym typeface="Helvetica Neue"/>
              </a:defRPr>
            </a:lvl7pPr>
            <a:lvl8pPr marL="0" marR="0" lvl="7" indent="0" algn="l">
              <a:spcBef>
                <a:spcPts val="0"/>
              </a:spcBef>
              <a:spcAft>
                <a:spcPts val="0"/>
              </a:spcAft>
              <a:buNone/>
              <a:defRPr sz="1200" b="1" i="0">
                <a:solidFill>
                  <a:srgbClr val="E95125"/>
                </a:solidFill>
                <a:latin typeface="Helvetica Neue"/>
                <a:ea typeface="Helvetica Neue"/>
                <a:cs typeface="Helvetica Neue"/>
                <a:sym typeface="Helvetica Neue"/>
              </a:defRPr>
            </a:lvl8pPr>
            <a:lvl9pPr marL="0" marR="0" lvl="8" indent="0" algn="l">
              <a:spcBef>
                <a:spcPts val="0"/>
              </a:spcBef>
              <a:spcAft>
                <a:spcPts val="0"/>
              </a:spcAft>
              <a:buNone/>
              <a:defRPr sz="1200" b="1" i="0">
                <a:solidFill>
                  <a:srgbClr val="E95125"/>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88"/>
        <p:cNvGrpSpPr/>
        <p:nvPr/>
      </p:nvGrpSpPr>
      <p:grpSpPr>
        <a:xfrm>
          <a:off x="0" y="0"/>
          <a:ext cx="0" cy="0"/>
          <a:chOff x="0" y="0"/>
          <a:chExt cx="0" cy="0"/>
        </a:xfrm>
      </p:grpSpPr>
      <p:sp>
        <p:nvSpPr>
          <p:cNvPr id="89" name="Google Shape;89;p12"/>
          <p:cNvSpPr txBox="1"/>
          <p:nvPr/>
        </p:nvSpPr>
        <p:spPr>
          <a:xfrm>
            <a:off x="609600" y="274638"/>
            <a:ext cx="10972800" cy="1143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4400"/>
              <a:buFont typeface="Calibri"/>
              <a:buNone/>
            </a:pPr>
            <a:endParaRPr sz="4400">
              <a:solidFill>
                <a:schemeClr val="dk1"/>
              </a:solidFill>
              <a:latin typeface="Calibri"/>
              <a:ea typeface="Calibri"/>
              <a:cs typeface="Calibri"/>
              <a:sym typeface="Calibri"/>
            </a:endParaRPr>
          </a:p>
        </p:txBody>
      </p:sp>
      <p:sp>
        <p:nvSpPr>
          <p:cNvPr id="90" name="Google Shape;90;p12"/>
          <p:cNvSpPr txBox="1">
            <a:spLocks noGrp="1"/>
          </p:cNvSpPr>
          <p:nvPr>
            <p:ph type="title"/>
          </p:nvPr>
        </p:nvSpPr>
        <p:spPr>
          <a:xfrm>
            <a:off x="609600" y="432610"/>
            <a:ext cx="11057467" cy="569268"/>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2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dirty="0"/>
          </a:p>
        </p:txBody>
      </p:sp>
      <p:sp>
        <p:nvSpPr>
          <p:cNvPr id="91" name="Google Shape;91;p12"/>
          <p:cNvSpPr txBox="1">
            <a:spLocks noGrp="1"/>
          </p:cNvSpPr>
          <p:nvPr>
            <p:ph type="ftr" idx="11"/>
          </p:nvPr>
        </p:nvSpPr>
        <p:spPr>
          <a:xfrm>
            <a:off x="2599363" y="6488431"/>
            <a:ext cx="6965878"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92" name="Google Shape;92;p12"/>
          <p:cNvSpPr txBox="1">
            <a:spLocks noGrp="1"/>
          </p:cNvSpPr>
          <p:nvPr>
            <p:ph type="sldNum" idx="12"/>
          </p:nvPr>
        </p:nvSpPr>
        <p:spPr>
          <a:xfrm>
            <a:off x="492352" y="6488431"/>
            <a:ext cx="700617" cy="187325"/>
          </a:xfrm>
          <a:prstGeom prst="rect">
            <a:avLst/>
          </a:prstGeom>
          <a:noFill/>
          <a:ln>
            <a:noFill/>
          </a:ln>
        </p:spPr>
        <p:txBody>
          <a:bodyPr spcFirstLastPara="1" wrap="square" lIns="0" tIns="0" rIns="0" bIns="0" anchor="b" anchorCtr="0">
            <a:noAutofit/>
          </a:bodyPr>
          <a:lstStyle>
            <a:lvl1pPr marL="0" lvl="0" indent="0" algn="l">
              <a:spcBef>
                <a:spcPts val="0"/>
              </a:spcBef>
              <a:spcAft>
                <a:spcPts val="0"/>
              </a:spcAft>
              <a:buNone/>
              <a:defRPr b="0" i="0"/>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fld id="{00000000-1234-1234-1234-123412341234}" type="slidenum">
              <a:rPr lang="en-US" smtClean="0"/>
              <a:pPr/>
              <a:t>‹#›</a:t>
            </a:fld>
            <a:endParaRPr lang="en-US" dirty="0"/>
          </a:p>
        </p:txBody>
      </p:sp>
      <p:sp>
        <p:nvSpPr>
          <p:cNvPr id="93" name="Google Shape;93;p12"/>
          <p:cNvSpPr txBox="1">
            <a:spLocks noGrp="1"/>
          </p:cNvSpPr>
          <p:nvPr>
            <p:ph type="dt" idx="10"/>
          </p:nvPr>
        </p:nvSpPr>
        <p:spPr>
          <a:xfrm>
            <a:off x="1305984" y="6488431"/>
            <a:ext cx="1098169"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94"/>
        <p:cNvGrpSpPr/>
        <p:nvPr/>
      </p:nvGrpSpPr>
      <p:grpSpPr>
        <a:xfrm>
          <a:off x="0" y="0"/>
          <a:ext cx="0" cy="0"/>
          <a:chOff x="0" y="0"/>
          <a:chExt cx="0" cy="0"/>
        </a:xfrm>
      </p:grpSpPr>
      <p:sp>
        <p:nvSpPr>
          <p:cNvPr id="95" name="Google Shape;95;p13"/>
          <p:cNvSpPr txBox="1">
            <a:spLocks noGrp="1"/>
          </p:cNvSpPr>
          <p:nvPr>
            <p:ph type="body" idx="1"/>
          </p:nvPr>
        </p:nvSpPr>
        <p:spPr>
          <a:xfrm>
            <a:off x="609600" y="1191345"/>
            <a:ext cx="5338140" cy="737519"/>
          </a:xfrm>
          <a:prstGeom prst="rect">
            <a:avLst/>
          </a:prstGeom>
          <a:noFill/>
          <a:ln>
            <a:noFill/>
          </a:ln>
        </p:spPr>
        <p:txBody>
          <a:bodyPr spcFirstLastPara="1" wrap="square" lIns="0" tIns="0" rIns="0" bIns="0" anchor="t" anchorCtr="0">
            <a:noAutofit/>
          </a:bodyPr>
          <a:lstStyle>
            <a:lvl1pPr marL="457200" marR="0" lvl="0" indent="-228600" algn="l" rtl="0">
              <a:spcBef>
                <a:spcPts val="320"/>
              </a:spcBef>
              <a:spcAft>
                <a:spcPts val="0"/>
              </a:spcAft>
              <a:buClr>
                <a:srgbClr val="C0504D"/>
              </a:buClr>
              <a:buSzPts val="1600"/>
              <a:buFont typeface="Arial"/>
              <a:buNone/>
              <a:defRPr sz="1600" b="0" i="0" u="none" strike="noStrike" cap="none">
                <a:solidFill>
                  <a:srgbClr val="C0504D"/>
                </a:solidFill>
                <a:latin typeface="Arial" panose="020B0604020202020204" pitchFamily="34" charset="0"/>
                <a:ea typeface="Helvetica Neue"/>
                <a:cs typeface="Arial" panose="020B0604020202020204" pitchFamily="34" charset="0"/>
                <a:sym typeface="Helvetica Neue"/>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dirty="0"/>
          </a:p>
        </p:txBody>
      </p:sp>
      <p:sp>
        <p:nvSpPr>
          <p:cNvPr id="96" name="Google Shape;96;p13"/>
          <p:cNvSpPr txBox="1">
            <a:spLocks noGrp="1"/>
          </p:cNvSpPr>
          <p:nvPr>
            <p:ph type="title"/>
          </p:nvPr>
        </p:nvSpPr>
        <p:spPr>
          <a:xfrm>
            <a:off x="559822" y="279514"/>
            <a:ext cx="11072356" cy="579507"/>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2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dirty="0"/>
          </a:p>
        </p:txBody>
      </p:sp>
      <p:sp>
        <p:nvSpPr>
          <p:cNvPr id="97" name="Google Shape;97;p13"/>
          <p:cNvSpPr txBox="1">
            <a:spLocks noGrp="1"/>
          </p:cNvSpPr>
          <p:nvPr>
            <p:ph type="body" idx="2"/>
          </p:nvPr>
        </p:nvSpPr>
        <p:spPr>
          <a:xfrm>
            <a:off x="6486192" y="1191345"/>
            <a:ext cx="5422840" cy="737519"/>
          </a:xfrm>
          <a:prstGeom prst="rect">
            <a:avLst/>
          </a:prstGeom>
          <a:noFill/>
          <a:ln>
            <a:noFill/>
          </a:ln>
        </p:spPr>
        <p:txBody>
          <a:bodyPr spcFirstLastPara="1" wrap="square" lIns="0" tIns="0" rIns="0" bIns="0" anchor="t" anchorCtr="0">
            <a:noAutofit/>
          </a:bodyPr>
          <a:lstStyle>
            <a:lvl1pPr marL="457200" marR="0" lvl="0" indent="-228600" algn="l" rtl="0">
              <a:spcBef>
                <a:spcPts val="320"/>
              </a:spcBef>
              <a:spcAft>
                <a:spcPts val="0"/>
              </a:spcAft>
              <a:buClr>
                <a:srgbClr val="C0504D"/>
              </a:buClr>
              <a:buSzPts val="1600"/>
              <a:buFont typeface="Arial"/>
              <a:buNone/>
              <a:defRPr sz="1600" b="0" i="0" u="none" strike="noStrike" cap="none">
                <a:solidFill>
                  <a:srgbClr val="C0504D"/>
                </a:solidFill>
                <a:latin typeface="Arial" panose="020B0604020202020204" pitchFamily="34" charset="0"/>
                <a:ea typeface="Helvetica Neue"/>
                <a:cs typeface="Arial" panose="020B0604020202020204" pitchFamily="34" charset="0"/>
                <a:sym typeface="Helvetica Neue"/>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dirty="0"/>
          </a:p>
        </p:txBody>
      </p:sp>
      <p:sp>
        <p:nvSpPr>
          <p:cNvPr id="98" name="Google Shape;98;p13"/>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99" name="Google Shape;99;p13"/>
          <p:cNvSpPr txBox="1">
            <a:spLocks noGrp="1"/>
          </p:cNvSpPr>
          <p:nvPr>
            <p:ph type="sldNum" idx="12"/>
          </p:nvPr>
        </p:nvSpPr>
        <p:spPr>
          <a:xfrm>
            <a:off x="363679" y="6488431"/>
            <a:ext cx="700617" cy="187325"/>
          </a:xfrm>
          <a:prstGeom prst="rect">
            <a:avLst/>
          </a:prstGeom>
          <a:noFill/>
          <a:ln>
            <a:noFill/>
          </a:ln>
        </p:spPr>
        <p:txBody>
          <a:bodyPr spcFirstLastPara="1" wrap="square" lIns="0" tIns="0" rIns="0" bIns="0" anchor="b" anchorCtr="0">
            <a:noAutofit/>
          </a:bodyPr>
          <a:lstStyle>
            <a:lvl1pPr marL="0" marR="0" lvl="0" indent="0" algn="l">
              <a:spcBef>
                <a:spcPts val="0"/>
              </a:spcBef>
              <a:spcAft>
                <a:spcPts val="0"/>
              </a:spcAft>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marL="0" marR="0" lvl="1" indent="0" algn="l">
              <a:spcBef>
                <a:spcPts val="0"/>
              </a:spcBef>
              <a:spcAft>
                <a:spcPts val="0"/>
              </a:spcAft>
              <a:buNone/>
              <a:defRPr sz="1200" b="1" i="0">
                <a:solidFill>
                  <a:srgbClr val="004C97"/>
                </a:solidFill>
                <a:latin typeface="Helvetica Neue"/>
                <a:ea typeface="Helvetica Neue"/>
                <a:cs typeface="Helvetica Neue"/>
                <a:sym typeface="Helvetica Neue"/>
              </a:defRPr>
            </a:lvl2pPr>
            <a:lvl3pPr marL="0" marR="0" lvl="2" indent="0" algn="l">
              <a:spcBef>
                <a:spcPts val="0"/>
              </a:spcBef>
              <a:spcAft>
                <a:spcPts val="0"/>
              </a:spcAft>
              <a:buNone/>
              <a:defRPr sz="1200" b="1" i="0">
                <a:solidFill>
                  <a:srgbClr val="004C97"/>
                </a:solidFill>
                <a:latin typeface="Helvetica Neue"/>
                <a:ea typeface="Helvetica Neue"/>
                <a:cs typeface="Helvetica Neue"/>
                <a:sym typeface="Helvetica Neue"/>
              </a:defRPr>
            </a:lvl3pPr>
            <a:lvl4pPr marL="0" marR="0" lvl="3" indent="0" algn="l">
              <a:spcBef>
                <a:spcPts val="0"/>
              </a:spcBef>
              <a:spcAft>
                <a:spcPts val="0"/>
              </a:spcAft>
              <a:buNone/>
              <a:defRPr sz="1200" b="1" i="0">
                <a:solidFill>
                  <a:srgbClr val="004C97"/>
                </a:solidFill>
                <a:latin typeface="Helvetica Neue"/>
                <a:ea typeface="Helvetica Neue"/>
                <a:cs typeface="Helvetica Neue"/>
                <a:sym typeface="Helvetica Neue"/>
              </a:defRPr>
            </a:lvl4pPr>
            <a:lvl5pPr marL="0" marR="0" lvl="4" indent="0" algn="l">
              <a:spcBef>
                <a:spcPts val="0"/>
              </a:spcBef>
              <a:spcAft>
                <a:spcPts val="0"/>
              </a:spcAft>
              <a:buNone/>
              <a:defRPr sz="1200" b="1" i="0">
                <a:solidFill>
                  <a:srgbClr val="004C97"/>
                </a:solidFill>
                <a:latin typeface="Helvetica Neue"/>
                <a:ea typeface="Helvetica Neue"/>
                <a:cs typeface="Helvetica Neue"/>
                <a:sym typeface="Helvetica Neue"/>
              </a:defRPr>
            </a:lvl5pPr>
            <a:lvl6pPr marL="0" marR="0" lvl="5" indent="0" algn="l">
              <a:spcBef>
                <a:spcPts val="0"/>
              </a:spcBef>
              <a:spcAft>
                <a:spcPts val="0"/>
              </a:spcAft>
              <a:buNone/>
              <a:defRPr sz="1200" b="1" i="0">
                <a:solidFill>
                  <a:srgbClr val="004C97"/>
                </a:solidFill>
                <a:latin typeface="Helvetica Neue"/>
                <a:ea typeface="Helvetica Neue"/>
                <a:cs typeface="Helvetica Neue"/>
                <a:sym typeface="Helvetica Neue"/>
              </a:defRPr>
            </a:lvl6pPr>
            <a:lvl7pPr marL="0" marR="0" lvl="6" indent="0" algn="l">
              <a:spcBef>
                <a:spcPts val="0"/>
              </a:spcBef>
              <a:spcAft>
                <a:spcPts val="0"/>
              </a:spcAft>
              <a:buNone/>
              <a:defRPr sz="1200" b="1" i="0">
                <a:solidFill>
                  <a:srgbClr val="004C97"/>
                </a:solidFill>
                <a:latin typeface="Helvetica Neue"/>
                <a:ea typeface="Helvetica Neue"/>
                <a:cs typeface="Helvetica Neue"/>
                <a:sym typeface="Helvetica Neue"/>
              </a:defRPr>
            </a:lvl7pPr>
            <a:lvl8pPr marL="0" marR="0" lvl="7" indent="0" algn="l">
              <a:spcBef>
                <a:spcPts val="0"/>
              </a:spcBef>
              <a:spcAft>
                <a:spcPts val="0"/>
              </a:spcAft>
              <a:buNone/>
              <a:defRPr sz="1200" b="1" i="0">
                <a:solidFill>
                  <a:srgbClr val="004C97"/>
                </a:solidFill>
                <a:latin typeface="Helvetica Neue"/>
                <a:ea typeface="Helvetica Neue"/>
                <a:cs typeface="Helvetica Neue"/>
                <a:sym typeface="Helvetica Neue"/>
              </a:defRPr>
            </a:lvl8pPr>
            <a:lvl9pPr marL="0" marR="0" lvl="8" indent="0" algn="l">
              <a:spcBef>
                <a:spcPts val="0"/>
              </a:spcBef>
              <a:spcAft>
                <a:spcPts val="0"/>
              </a:spcAft>
              <a:buNone/>
              <a:defRPr sz="1200" b="1" i="0">
                <a:solidFill>
                  <a:srgbClr val="004C97"/>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sp>
        <p:nvSpPr>
          <p:cNvPr id="100" name="Google Shape;100;p13"/>
          <p:cNvSpPr txBox="1">
            <a:spLocks noGrp="1"/>
          </p:cNvSpPr>
          <p:nvPr>
            <p:ph type="body" idx="3"/>
          </p:nvPr>
        </p:nvSpPr>
        <p:spPr>
          <a:xfrm>
            <a:off x="609600" y="2211736"/>
            <a:ext cx="5331795" cy="3892550"/>
          </a:xfrm>
          <a:prstGeom prst="rect">
            <a:avLst/>
          </a:prstGeom>
          <a:noFill/>
          <a:ln>
            <a:noFill/>
          </a:ln>
        </p:spPr>
        <p:txBody>
          <a:bodyPr spcFirstLastPara="1" wrap="square" lIns="0" tIns="45700" rIns="0" bIns="45700" anchor="t" anchorCtr="0">
            <a:noAutofit/>
          </a:bodyPr>
          <a:lstStyle>
            <a:lvl1pPr marL="457200" marR="0" lvl="0" indent="-368300" algn="l" rtl="0">
              <a:lnSpc>
                <a:spcPct val="100000"/>
              </a:lnSpc>
              <a:spcBef>
                <a:spcPts val="600"/>
              </a:spcBef>
              <a:spcAft>
                <a:spcPts val="0"/>
              </a:spcAft>
              <a:buClr>
                <a:srgbClr val="63666A"/>
              </a:buClr>
              <a:buSzPts val="2200"/>
              <a:buFont typeface="Arial"/>
              <a:buChar char="•"/>
              <a:defRPr sz="2200" b="0" i="0" u="none" strike="noStrike" cap="none">
                <a:solidFill>
                  <a:srgbClr val="63666A"/>
                </a:solidFill>
                <a:latin typeface="Arial" panose="020B0604020202020204" pitchFamily="34" charset="0"/>
                <a:ea typeface="Helvetica Neue"/>
                <a:cs typeface="Arial" panose="020B0604020202020204" pitchFamily="34" charset="0"/>
                <a:sym typeface="Helvetica Neue"/>
              </a:defRPr>
            </a:lvl1pPr>
            <a:lvl2pPr marL="914400" marR="0" lvl="1" indent="-342900" algn="l" rtl="0">
              <a:lnSpc>
                <a:spcPct val="100000"/>
              </a:lnSpc>
              <a:spcBef>
                <a:spcPts val="600"/>
              </a:spcBef>
              <a:spcAft>
                <a:spcPts val="0"/>
              </a:spcAft>
              <a:buClr>
                <a:srgbClr val="63666A"/>
              </a:buClr>
              <a:buSzPts val="1800"/>
              <a:buFont typeface="Merriweather Sans"/>
              <a:buChar char="-"/>
              <a:defRPr sz="2000" b="0" i="0" u="none" strike="noStrike" cap="none">
                <a:solidFill>
                  <a:srgbClr val="63666A"/>
                </a:solidFill>
                <a:latin typeface="Helvetica Neue"/>
                <a:ea typeface="Helvetica Neue"/>
                <a:cs typeface="Helvetica Neue"/>
                <a:sym typeface="Helvetica Neue"/>
              </a:defRPr>
            </a:lvl2pPr>
            <a:lvl3pPr marL="1371600" marR="0" lvl="2" indent="-329183" algn="l" rtl="0">
              <a:lnSpc>
                <a:spcPct val="100000"/>
              </a:lnSpc>
              <a:spcBef>
                <a:spcPts val="300"/>
              </a:spcBef>
              <a:spcAft>
                <a:spcPts val="0"/>
              </a:spcAft>
              <a:buClr>
                <a:srgbClr val="63666A"/>
              </a:buClr>
              <a:buSzPts val="1584"/>
              <a:buFont typeface="Arial"/>
              <a:buChar char="•"/>
              <a:defRPr sz="1800" b="0" i="0" u="none" strike="noStrike" cap="none">
                <a:solidFill>
                  <a:srgbClr val="63666A"/>
                </a:solidFill>
                <a:latin typeface="Helvetica Neue"/>
                <a:ea typeface="Helvetica Neue"/>
                <a:cs typeface="Helvetica Neue"/>
                <a:sym typeface="Helvetica Neue"/>
              </a:defRPr>
            </a:lvl3pPr>
            <a:lvl4pPr marL="1828800" marR="0" lvl="3" indent="-320039" algn="l" rtl="0">
              <a:lnSpc>
                <a:spcPct val="100000"/>
              </a:lnSpc>
              <a:spcBef>
                <a:spcPts val="300"/>
              </a:spcBef>
              <a:spcAft>
                <a:spcPts val="0"/>
              </a:spcAft>
              <a:buClr>
                <a:srgbClr val="63666A"/>
              </a:buClr>
              <a:buSzPts val="1440"/>
              <a:buFont typeface="Merriweather Sans"/>
              <a:buChar char="-"/>
              <a:defRPr sz="1600" b="0" i="0" u="none" strike="noStrike" cap="none">
                <a:solidFill>
                  <a:srgbClr val="63666A"/>
                </a:solidFill>
                <a:latin typeface="Helvetica Neue"/>
                <a:ea typeface="Helvetica Neue"/>
                <a:cs typeface="Helvetica Neue"/>
                <a:sym typeface="Helvetica Neue"/>
              </a:defRPr>
            </a:lvl4pPr>
            <a:lvl5pPr marL="2286000" marR="0" lvl="4" indent="-306832" algn="l" rtl="0">
              <a:lnSpc>
                <a:spcPct val="100000"/>
              </a:lnSpc>
              <a:spcBef>
                <a:spcPts val="300"/>
              </a:spcBef>
              <a:spcAft>
                <a:spcPts val="0"/>
              </a:spcAft>
              <a:buClr>
                <a:srgbClr val="63666A"/>
              </a:buClr>
              <a:buSzPts val="1232"/>
              <a:buFont typeface="Arial"/>
              <a:buChar char="•"/>
              <a:defRPr sz="1400" b="0" i="0" u="none" strike="noStrike" cap="none">
                <a:solidFill>
                  <a:srgbClr val="63666A"/>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dirty="0"/>
          </a:p>
        </p:txBody>
      </p:sp>
      <p:sp>
        <p:nvSpPr>
          <p:cNvPr id="101" name="Google Shape;101;p13"/>
          <p:cNvSpPr txBox="1">
            <a:spLocks noGrp="1"/>
          </p:cNvSpPr>
          <p:nvPr>
            <p:ph type="body" idx="4"/>
          </p:nvPr>
        </p:nvSpPr>
        <p:spPr>
          <a:xfrm>
            <a:off x="6486192" y="2211736"/>
            <a:ext cx="5331795" cy="3892550"/>
          </a:xfrm>
          <a:prstGeom prst="rect">
            <a:avLst/>
          </a:prstGeom>
          <a:noFill/>
          <a:ln>
            <a:noFill/>
          </a:ln>
        </p:spPr>
        <p:txBody>
          <a:bodyPr spcFirstLastPara="1" wrap="square" lIns="0" tIns="45700" rIns="0" bIns="45700" anchor="t" anchorCtr="0">
            <a:noAutofit/>
          </a:bodyPr>
          <a:lstStyle>
            <a:lvl1pPr marL="457200" marR="0" lvl="0" indent="-368300" algn="l" rtl="0">
              <a:lnSpc>
                <a:spcPct val="100000"/>
              </a:lnSpc>
              <a:spcBef>
                <a:spcPts val="0"/>
              </a:spcBef>
              <a:spcAft>
                <a:spcPts val="0"/>
              </a:spcAft>
              <a:buClr>
                <a:srgbClr val="63666A"/>
              </a:buClr>
              <a:buSzPts val="2200"/>
              <a:buFont typeface="Arial"/>
              <a:buChar char="•"/>
              <a:defRPr sz="2200" b="0" i="0" u="none" strike="noStrike" cap="none">
                <a:solidFill>
                  <a:srgbClr val="63666A"/>
                </a:solidFill>
                <a:latin typeface="Arial" panose="020B0604020202020204" pitchFamily="34" charset="0"/>
                <a:ea typeface="Helvetica Neue"/>
                <a:cs typeface="Arial" panose="020B0604020202020204" pitchFamily="34" charset="0"/>
                <a:sym typeface="Helvetica Neue"/>
              </a:defRPr>
            </a:lvl1pPr>
            <a:lvl2pPr marL="914400" marR="0" lvl="1" indent="-342900" algn="l" rtl="0">
              <a:lnSpc>
                <a:spcPct val="100000"/>
              </a:lnSpc>
              <a:spcBef>
                <a:spcPts val="300"/>
              </a:spcBef>
              <a:spcAft>
                <a:spcPts val="0"/>
              </a:spcAft>
              <a:buClr>
                <a:srgbClr val="63666A"/>
              </a:buClr>
              <a:buSzPts val="1800"/>
              <a:buFont typeface="Merriweather Sans"/>
              <a:buChar char="-"/>
              <a:defRPr sz="2000" b="0" i="0" u="none" strike="noStrike" cap="none">
                <a:solidFill>
                  <a:srgbClr val="63666A"/>
                </a:solidFill>
                <a:latin typeface="Helvetica Neue"/>
                <a:ea typeface="Helvetica Neue"/>
                <a:cs typeface="Helvetica Neue"/>
                <a:sym typeface="Helvetica Neue"/>
              </a:defRPr>
            </a:lvl2pPr>
            <a:lvl3pPr marL="1371600" marR="0" lvl="2" indent="-340360" algn="l" rtl="0">
              <a:lnSpc>
                <a:spcPct val="100000"/>
              </a:lnSpc>
              <a:spcBef>
                <a:spcPts val="300"/>
              </a:spcBef>
              <a:spcAft>
                <a:spcPts val="0"/>
              </a:spcAft>
              <a:buClr>
                <a:srgbClr val="63666A"/>
              </a:buClr>
              <a:buSzPts val="1760"/>
              <a:buFont typeface="Arial"/>
              <a:buChar char="•"/>
              <a:defRPr sz="2000" b="0" i="0" u="none" strike="noStrike" cap="none">
                <a:solidFill>
                  <a:srgbClr val="63666A"/>
                </a:solidFill>
                <a:latin typeface="Helvetica Neue"/>
                <a:ea typeface="Helvetica Neue"/>
                <a:cs typeface="Helvetica Neue"/>
                <a:sym typeface="Helvetica Neue"/>
              </a:defRPr>
            </a:lvl3pPr>
            <a:lvl4pPr marL="1828800" marR="0" lvl="3" indent="-342900" algn="l" rtl="0">
              <a:lnSpc>
                <a:spcPct val="100000"/>
              </a:lnSpc>
              <a:spcBef>
                <a:spcPts val="300"/>
              </a:spcBef>
              <a:spcAft>
                <a:spcPts val="0"/>
              </a:spcAft>
              <a:buClr>
                <a:srgbClr val="63666A"/>
              </a:buClr>
              <a:buSzPts val="1800"/>
              <a:buFont typeface="Merriweather Sans"/>
              <a:buChar char="-"/>
              <a:defRPr sz="2000" b="0" i="0" u="none" strike="noStrike" cap="none">
                <a:solidFill>
                  <a:srgbClr val="63666A"/>
                </a:solidFill>
                <a:latin typeface="Helvetica Neue"/>
                <a:ea typeface="Helvetica Neue"/>
                <a:cs typeface="Helvetica Neue"/>
                <a:sym typeface="Helvetica Neue"/>
              </a:defRPr>
            </a:lvl4pPr>
            <a:lvl5pPr marL="2286000" marR="0" lvl="4" indent="-340360" algn="l" rtl="0">
              <a:lnSpc>
                <a:spcPct val="100000"/>
              </a:lnSpc>
              <a:spcBef>
                <a:spcPts val="300"/>
              </a:spcBef>
              <a:spcAft>
                <a:spcPts val="0"/>
              </a:spcAft>
              <a:buClr>
                <a:srgbClr val="63666A"/>
              </a:buClr>
              <a:buSzPts val="1760"/>
              <a:buFont typeface="Arial"/>
              <a:buChar char="•"/>
              <a:defRPr sz="2000" b="0" i="0" u="none" strike="noStrike" cap="none">
                <a:solidFill>
                  <a:srgbClr val="63666A"/>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dirty="0"/>
          </a:p>
        </p:txBody>
      </p:sp>
      <p:sp>
        <p:nvSpPr>
          <p:cNvPr id="102" name="Google Shape;102;p13"/>
          <p:cNvSpPr txBox="1">
            <a:spLocks noGrp="1"/>
          </p:cNvSpPr>
          <p:nvPr>
            <p:ph type="dt" idx="10"/>
          </p:nvPr>
        </p:nvSpPr>
        <p:spPr>
          <a:xfrm>
            <a:off x="1305984" y="6488431"/>
            <a:ext cx="1515533"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Picture">
  <p:cSld name="Title and Picture">
    <p:spTree>
      <p:nvGrpSpPr>
        <p:cNvPr id="1" name="Shape 103"/>
        <p:cNvGrpSpPr/>
        <p:nvPr/>
      </p:nvGrpSpPr>
      <p:grpSpPr>
        <a:xfrm>
          <a:off x="0" y="0"/>
          <a:ext cx="0" cy="0"/>
          <a:chOff x="0" y="0"/>
          <a:chExt cx="0" cy="0"/>
        </a:xfrm>
      </p:grpSpPr>
      <p:sp>
        <p:nvSpPr>
          <p:cNvPr id="104" name="Google Shape;104;p14"/>
          <p:cNvSpPr txBox="1">
            <a:spLocks noGrp="1"/>
          </p:cNvSpPr>
          <p:nvPr>
            <p:ph type="title"/>
          </p:nvPr>
        </p:nvSpPr>
        <p:spPr>
          <a:xfrm>
            <a:off x="609600" y="432610"/>
            <a:ext cx="11057467" cy="646957"/>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2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dirty="0"/>
          </a:p>
        </p:txBody>
      </p:sp>
      <p:sp>
        <p:nvSpPr>
          <p:cNvPr id="105" name="Google Shape;105;p14"/>
          <p:cNvSpPr>
            <a:spLocks noGrp="1"/>
          </p:cNvSpPr>
          <p:nvPr>
            <p:ph type="pic" idx="2"/>
          </p:nvPr>
        </p:nvSpPr>
        <p:spPr>
          <a:xfrm>
            <a:off x="609600" y="1238251"/>
            <a:ext cx="11057467" cy="4846639"/>
          </a:xfrm>
          <a:prstGeom prst="rect">
            <a:avLst/>
          </a:prstGeom>
          <a:noFill/>
          <a:ln>
            <a:noFill/>
          </a:ln>
        </p:spPr>
      </p:sp>
      <p:sp>
        <p:nvSpPr>
          <p:cNvPr id="106" name="Google Shape;106;p14"/>
          <p:cNvSpPr txBox="1">
            <a:spLocks noGrp="1"/>
          </p:cNvSpPr>
          <p:nvPr>
            <p:ph type="ftr" idx="11"/>
          </p:nvPr>
        </p:nvSpPr>
        <p:spPr>
          <a:xfrm>
            <a:off x="2821519" y="6488431"/>
            <a:ext cx="7103318"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07" name="Google Shape;107;p14"/>
          <p:cNvSpPr txBox="1">
            <a:spLocks noGrp="1"/>
          </p:cNvSpPr>
          <p:nvPr>
            <p:ph type="sldNum" idx="12"/>
          </p:nvPr>
        </p:nvSpPr>
        <p:spPr>
          <a:xfrm>
            <a:off x="492352" y="6488431"/>
            <a:ext cx="700617" cy="187325"/>
          </a:xfrm>
          <a:prstGeom prst="rect">
            <a:avLst/>
          </a:prstGeom>
          <a:noFill/>
          <a:ln>
            <a:noFill/>
          </a:ln>
        </p:spPr>
        <p:txBody>
          <a:bodyPr spcFirstLastPara="1" wrap="square" lIns="0" tIns="0" rIns="0" bIns="0" anchor="b" anchorCtr="0">
            <a:noAutofit/>
          </a:bodyPr>
          <a:lstStyle>
            <a:lvl1pPr marL="0" marR="0" lvl="0" indent="0" algn="l">
              <a:spcBef>
                <a:spcPts val="0"/>
              </a:spcBef>
              <a:spcAft>
                <a:spcPts val="0"/>
              </a:spcAft>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marL="0" marR="0" lvl="1" indent="0" algn="l">
              <a:spcBef>
                <a:spcPts val="0"/>
              </a:spcBef>
              <a:spcAft>
                <a:spcPts val="0"/>
              </a:spcAft>
              <a:buNone/>
              <a:defRPr sz="1200" b="1" i="0">
                <a:solidFill>
                  <a:srgbClr val="004C97"/>
                </a:solidFill>
                <a:latin typeface="Helvetica Neue"/>
                <a:ea typeface="Helvetica Neue"/>
                <a:cs typeface="Helvetica Neue"/>
                <a:sym typeface="Helvetica Neue"/>
              </a:defRPr>
            </a:lvl2pPr>
            <a:lvl3pPr marL="0" marR="0" lvl="2" indent="0" algn="l">
              <a:spcBef>
                <a:spcPts val="0"/>
              </a:spcBef>
              <a:spcAft>
                <a:spcPts val="0"/>
              </a:spcAft>
              <a:buNone/>
              <a:defRPr sz="1200" b="1" i="0">
                <a:solidFill>
                  <a:srgbClr val="004C97"/>
                </a:solidFill>
                <a:latin typeface="Helvetica Neue"/>
                <a:ea typeface="Helvetica Neue"/>
                <a:cs typeface="Helvetica Neue"/>
                <a:sym typeface="Helvetica Neue"/>
              </a:defRPr>
            </a:lvl3pPr>
            <a:lvl4pPr marL="0" marR="0" lvl="3" indent="0" algn="l">
              <a:spcBef>
                <a:spcPts val="0"/>
              </a:spcBef>
              <a:spcAft>
                <a:spcPts val="0"/>
              </a:spcAft>
              <a:buNone/>
              <a:defRPr sz="1200" b="1" i="0">
                <a:solidFill>
                  <a:srgbClr val="004C97"/>
                </a:solidFill>
                <a:latin typeface="Helvetica Neue"/>
                <a:ea typeface="Helvetica Neue"/>
                <a:cs typeface="Helvetica Neue"/>
                <a:sym typeface="Helvetica Neue"/>
              </a:defRPr>
            </a:lvl4pPr>
            <a:lvl5pPr marL="0" marR="0" lvl="4" indent="0" algn="l">
              <a:spcBef>
                <a:spcPts val="0"/>
              </a:spcBef>
              <a:spcAft>
                <a:spcPts val="0"/>
              </a:spcAft>
              <a:buNone/>
              <a:defRPr sz="1200" b="1" i="0">
                <a:solidFill>
                  <a:srgbClr val="004C97"/>
                </a:solidFill>
                <a:latin typeface="Helvetica Neue"/>
                <a:ea typeface="Helvetica Neue"/>
                <a:cs typeface="Helvetica Neue"/>
                <a:sym typeface="Helvetica Neue"/>
              </a:defRPr>
            </a:lvl5pPr>
            <a:lvl6pPr marL="0" marR="0" lvl="5" indent="0" algn="l">
              <a:spcBef>
                <a:spcPts val="0"/>
              </a:spcBef>
              <a:spcAft>
                <a:spcPts val="0"/>
              </a:spcAft>
              <a:buNone/>
              <a:defRPr sz="1200" b="1" i="0">
                <a:solidFill>
                  <a:srgbClr val="004C97"/>
                </a:solidFill>
                <a:latin typeface="Helvetica Neue"/>
                <a:ea typeface="Helvetica Neue"/>
                <a:cs typeface="Helvetica Neue"/>
                <a:sym typeface="Helvetica Neue"/>
              </a:defRPr>
            </a:lvl6pPr>
            <a:lvl7pPr marL="0" marR="0" lvl="6" indent="0" algn="l">
              <a:spcBef>
                <a:spcPts val="0"/>
              </a:spcBef>
              <a:spcAft>
                <a:spcPts val="0"/>
              </a:spcAft>
              <a:buNone/>
              <a:defRPr sz="1200" b="1" i="0">
                <a:solidFill>
                  <a:srgbClr val="004C97"/>
                </a:solidFill>
                <a:latin typeface="Helvetica Neue"/>
                <a:ea typeface="Helvetica Neue"/>
                <a:cs typeface="Helvetica Neue"/>
                <a:sym typeface="Helvetica Neue"/>
              </a:defRPr>
            </a:lvl7pPr>
            <a:lvl8pPr marL="0" marR="0" lvl="7" indent="0" algn="l">
              <a:spcBef>
                <a:spcPts val="0"/>
              </a:spcBef>
              <a:spcAft>
                <a:spcPts val="0"/>
              </a:spcAft>
              <a:buNone/>
              <a:defRPr sz="1200" b="1" i="0">
                <a:solidFill>
                  <a:srgbClr val="004C97"/>
                </a:solidFill>
                <a:latin typeface="Helvetica Neue"/>
                <a:ea typeface="Helvetica Neue"/>
                <a:cs typeface="Helvetica Neue"/>
                <a:sym typeface="Helvetica Neue"/>
              </a:defRPr>
            </a:lvl8pPr>
            <a:lvl9pPr marL="0" marR="0" lvl="8" indent="0" algn="l">
              <a:spcBef>
                <a:spcPts val="0"/>
              </a:spcBef>
              <a:spcAft>
                <a:spcPts val="0"/>
              </a:spcAft>
              <a:buNone/>
              <a:defRPr sz="1200" b="1" i="0">
                <a:solidFill>
                  <a:srgbClr val="004C97"/>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sp>
        <p:nvSpPr>
          <p:cNvPr id="108" name="Google Shape;108;p14"/>
          <p:cNvSpPr txBox="1">
            <a:spLocks noGrp="1"/>
          </p:cNvSpPr>
          <p:nvPr>
            <p:ph type="dt" idx="10"/>
          </p:nvPr>
        </p:nvSpPr>
        <p:spPr>
          <a:xfrm>
            <a:off x="1305985" y="6488431"/>
            <a:ext cx="1324200"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p:cSld name="Picture">
    <p:spTree>
      <p:nvGrpSpPr>
        <p:cNvPr id="1" name="Shape 109"/>
        <p:cNvGrpSpPr/>
        <p:nvPr/>
      </p:nvGrpSpPr>
      <p:grpSpPr>
        <a:xfrm>
          <a:off x="0" y="0"/>
          <a:ext cx="0" cy="0"/>
          <a:chOff x="0" y="0"/>
          <a:chExt cx="0" cy="0"/>
        </a:xfrm>
      </p:grpSpPr>
      <p:sp>
        <p:nvSpPr>
          <p:cNvPr id="110" name="Google Shape;110;p15"/>
          <p:cNvSpPr>
            <a:spLocks noGrp="1"/>
          </p:cNvSpPr>
          <p:nvPr>
            <p:ph type="pic" idx="2"/>
          </p:nvPr>
        </p:nvSpPr>
        <p:spPr>
          <a:xfrm>
            <a:off x="0" y="1"/>
            <a:ext cx="12192000" cy="6099175"/>
          </a:xfrm>
          <a:prstGeom prst="rect">
            <a:avLst/>
          </a:prstGeom>
          <a:noFill/>
          <a:ln>
            <a:noFill/>
          </a:ln>
        </p:spPr>
      </p:sp>
      <p:sp>
        <p:nvSpPr>
          <p:cNvPr id="111" name="Google Shape;111;p15"/>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b="0" i="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LBNC March 2023</a:t>
            </a:r>
          </a:p>
        </p:txBody>
      </p:sp>
      <p:sp>
        <p:nvSpPr>
          <p:cNvPr id="112" name="Google Shape;112;p15"/>
          <p:cNvSpPr txBox="1">
            <a:spLocks noGrp="1"/>
          </p:cNvSpPr>
          <p:nvPr>
            <p:ph type="sldNum" idx="12"/>
          </p:nvPr>
        </p:nvSpPr>
        <p:spPr>
          <a:xfrm>
            <a:off x="461529" y="6488430"/>
            <a:ext cx="700617" cy="187325"/>
          </a:xfrm>
          <a:prstGeom prst="rect">
            <a:avLst/>
          </a:prstGeom>
          <a:noFill/>
          <a:ln>
            <a:noFill/>
          </a:ln>
        </p:spPr>
        <p:txBody>
          <a:bodyPr spcFirstLastPara="1" wrap="square" lIns="0" tIns="0" rIns="0" bIns="0" anchor="b" anchorCtr="0">
            <a:noAutofit/>
          </a:bodyPr>
          <a:lstStyle>
            <a:lvl1pPr marL="0" marR="0" lvl="0" indent="0" algn="l">
              <a:spcBef>
                <a:spcPts val="0"/>
              </a:spcBef>
              <a:spcAft>
                <a:spcPts val="0"/>
              </a:spcAft>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marL="0" marR="0" lvl="1" indent="0" algn="l">
              <a:spcBef>
                <a:spcPts val="0"/>
              </a:spcBef>
              <a:spcAft>
                <a:spcPts val="0"/>
              </a:spcAft>
              <a:buNone/>
              <a:defRPr sz="1200" b="1" i="0">
                <a:solidFill>
                  <a:srgbClr val="004C97"/>
                </a:solidFill>
                <a:latin typeface="Helvetica Neue"/>
                <a:ea typeface="Helvetica Neue"/>
                <a:cs typeface="Helvetica Neue"/>
                <a:sym typeface="Helvetica Neue"/>
              </a:defRPr>
            </a:lvl2pPr>
            <a:lvl3pPr marL="0" marR="0" lvl="2" indent="0" algn="l">
              <a:spcBef>
                <a:spcPts val="0"/>
              </a:spcBef>
              <a:spcAft>
                <a:spcPts val="0"/>
              </a:spcAft>
              <a:buNone/>
              <a:defRPr sz="1200" b="1" i="0">
                <a:solidFill>
                  <a:srgbClr val="004C97"/>
                </a:solidFill>
                <a:latin typeface="Helvetica Neue"/>
                <a:ea typeface="Helvetica Neue"/>
                <a:cs typeface="Helvetica Neue"/>
                <a:sym typeface="Helvetica Neue"/>
              </a:defRPr>
            </a:lvl3pPr>
            <a:lvl4pPr marL="0" marR="0" lvl="3" indent="0" algn="l">
              <a:spcBef>
                <a:spcPts val="0"/>
              </a:spcBef>
              <a:spcAft>
                <a:spcPts val="0"/>
              </a:spcAft>
              <a:buNone/>
              <a:defRPr sz="1200" b="1" i="0">
                <a:solidFill>
                  <a:srgbClr val="004C97"/>
                </a:solidFill>
                <a:latin typeface="Helvetica Neue"/>
                <a:ea typeface="Helvetica Neue"/>
                <a:cs typeface="Helvetica Neue"/>
                <a:sym typeface="Helvetica Neue"/>
              </a:defRPr>
            </a:lvl4pPr>
            <a:lvl5pPr marL="0" marR="0" lvl="4" indent="0" algn="l">
              <a:spcBef>
                <a:spcPts val="0"/>
              </a:spcBef>
              <a:spcAft>
                <a:spcPts val="0"/>
              </a:spcAft>
              <a:buNone/>
              <a:defRPr sz="1200" b="1" i="0">
                <a:solidFill>
                  <a:srgbClr val="004C97"/>
                </a:solidFill>
                <a:latin typeface="Helvetica Neue"/>
                <a:ea typeface="Helvetica Neue"/>
                <a:cs typeface="Helvetica Neue"/>
                <a:sym typeface="Helvetica Neue"/>
              </a:defRPr>
            </a:lvl5pPr>
            <a:lvl6pPr marL="0" marR="0" lvl="5" indent="0" algn="l">
              <a:spcBef>
                <a:spcPts val="0"/>
              </a:spcBef>
              <a:spcAft>
                <a:spcPts val="0"/>
              </a:spcAft>
              <a:buNone/>
              <a:defRPr sz="1200" b="1" i="0">
                <a:solidFill>
                  <a:srgbClr val="004C97"/>
                </a:solidFill>
                <a:latin typeface="Helvetica Neue"/>
                <a:ea typeface="Helvetica Neue"/>
                <a:cs typeface="Helvetica Neue"/>
                <a:sym typeface="Helvetica Neue"/>
              </a:defRPr>
            </a:lvl6pPr>
            <a:lvl7pPr marL="0" marR="0" lvl="6" indent="0" algn="l">
              <a:spcBef>
                <a:spcPts val="0"/>
              </a:spcBef>
              <a:spcAft>
                <a:spcPts val="0"/>
              </a:spcAft>
              <a:buNone/>
              <a:defRPr sz="1200" b="1" i="0">
                <a:solidFill>
                  <a:srgbClr val="004C97"/>
                </a:solidFill>
                <a:latin typeface="Helvetica Neue"/>
                <a:ea typeface="Helvetica Neue"/>
                <a:cs typeface="Helvetica Neue"/>
                <a:sym typeface="Helvetica Neue"/>
              </a:defRPr>
            </a:lvl7pPr>
            <a:lvl8pPr marL="0" marR="0" lvl="7" indent="0" algn="l">
              <a:spcBef>
                <a:spcPts val="0"/>
              </a:spcBef>
              <a:spcAft>
                <a:spcPts val="0"/>
              </a:spcAft>
              <a:buNone/>
              <a:defRPr sz="1200" b="1" i="0">
                <a:solidFill>
                  <a:srgbClr val="004C97"/>
                </a:solidFill>
                <a:latin typeface="Helvetica Neue"/>
                <a:ea typeface="Helvetica Neue"/>
                <a:cs typeface="Helvetica Neue"/>
                <a:sym typeface="Helvetica Neue"/>
              </a:defRPr>
            </a:lvl8pPr>
            <a:lvl9pPr marL="0" marR="0" lvl="8" indent="0" algn="l">
              <a:spcBef>
                <a:spcPts val="0"/>
              </a:spcBef>
              <a:spcAft>
                <a:spcPts val="0"/>
              </a:spcAft>
              <a:buNone/>
              <a:defRPr sz="1200" b="1" i="0">
                <a:solidFill>
                  <a:srgbClr val="004C97"/>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sp>
        <p:nvSpPr>
          <p:cNvPr id="113" name="Google Shape;113;p15"/>
          <p:cNvSpPr txBox="1">
            <a:spLocks noGrp="1"/>
          </p:cNvSpPr>
          <p:nvPr>
            <p:ph type="dt" idx="10"/>
          </p:nvPr>
        </p:nvSpPr>
        <p:spPr>
          <a:xfrm>
            <a:off x="1305984" y="6488431"/>
            <a:ext cx="1515533" cy="187325"/>
          </a:xfrm>
          <a:prstGeom prst="rect">
            <a:avLst/>
          </a:prstGeom>
          <a:noFill/>
          <a:ln>
            <a:noFill/>
          </a:ln>
        </p:spPr>
        <p:txBody>
          <a:bodyPr spcFirstLastPara="1" wrap="square" lIns="0" tIns="0" rIns="0" bIns="0" anchor="b" anchorCtr="0">
            <a:noAutofit/>
          </a:bodyPr>
          <a:lstStyle>
            <a:lvl1pPr lvl="0" algn="l">
              <a:spcBef>
                <a:spcPts val="0"/>
              </a:spcBef>
              <a:spcAft>
                <a:spcPts val="0"/>
              </a:spcAft>
              <a:buSzPts val="1400"/>
              <a:buNone/>
              <a:defRPr sz="1200" b="0" i="0">
                <a:solidFill>
                  <a:srgbClr val="004C97"/>
                </a:solidFill>
                <a:latin typeface="Arial" panose="020B0604020202020204" pitchFamily="34" charset="0"/>
                <a:ea typeface="Helvetica Neue"/>
                <a:cs typeface="Arial" panose="020B0604020202020204" pitchFamily="34" charset="0"/>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3/23/23</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theme" Target="../theme/theme2.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19" Type="http://schemas.openxmlformats.org/officeDocument/2006/relationships/image" Target="../media/image1.png"/><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cxnSp>
        <p:nvCxnSpPr>
          <p:cNvPr id="10" name="Google Shape;10;p1"/>
          <p:cNvCxnSpPr/>
          <p:nvPr/>
        </p:nvCxnSpPr>
        <p:spPr>
          <a:xfrm>
            <a:off x="287676" y="6357938"/>
            <a:ext cx="11667705" cy="0"/>
          </a:xfrm>
          <a:prstGeom prst="straightConnector1">
            <a:avLst/>
          </a:prstGeom>
          <a:noFill/>
          <a:ln w="25400" cap="flat" cmpd="sng">
            <a:solidFill>
              <a:srgbClr val="004C97"/>
            </a:solidFill>
            <a:prstDash val="solid"/>
            <a:round/>
            <a:headEnd type="none" w="sm" len="sm"/>
            <a:tailEnd type="none" w="sm" len="sm"/>
          </a:ln>
        </p:spPr>
      </p:cxnSp>
      <p:sp>
        <p:nvSpPr>
          <p:cNvPr id="11" name="Google Shape;11;p1"/>
          <p:cNvSpPr txBox="1">
            <a:spLocks noGrp="1"/>
          </p:cNvSpPr>
          <p:nvPr>
            <p:ph type="dt" idx="10"/>
          </p:nvPr>
        </p:nvSpPr>
        <p:spPr>
          <a:xfrm>
            <a:off x="1305985" y="6488431"/>
            <a:ext cx="1313926" cy="200023"/>
          </a:xfrm>
          <a:prstGeom prst="rect">
            <a:avLst/>
          </a:prstGeom>
          <a:noFill/>
          <a:ln>
            <a:noFill/>
          </a:ln>
        </p:spPr>
        <p:txBody>
          <a:bodyPr spcFirstLastPara="1" wrap="square" lIns="0" tIns="0" rIns="0" bIns="0" anchor="b" anchorCtr="0">
            <a:noAutofit/>
          </a:bodyPr>
          <a:lstStyle>
            <a:lvl1pPr marR="0" lvl="0" algn="l" rtl="0">
              <a:spcBef>
                <a:spcPts val="0"/>
              </a:spcBef>
              <a:spcAft>
                <a:spcPts val="0"/>
              </a:spcAft>
              <a:buSzPts val="1400"/>
              <a:buNone/>
              <a:defRPr sz="1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r>
              <a:rPr lang="en-US" dirty="0"/>
              <a:t>3/23/23</a:t>
            </a:r>
          </a:p>
        </p:txBody>
      </p:sp>
      <p:sp>
        <p:nvSpPr>
          <p:cNvPr id="12" name="Google Shape;12;p1"/>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marR="0" lvl="0" algn="l" rtl="0">
              <a:spcBef>
                <a:spcPts val="0"/>
              </a:spcBef>
              <a:spcAft>
                <a:spcPts val="0"/>
              </a:spcAft>
              <a:buSzPts val="1400"/>
              <a:buNone/>
              <a:defRPr sz="1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r>
              <a:rPr lang="en-US" dirty="0"/>
              <a:t>LBNC March 2023</a:t>
            </a:r>
          </a:p>
        </p:txBody>
      </p:sp>
      <p:sp>
        <p:nvSpPr>
          <p:cNvPr id="13" name="Google Shape;13;p1"/>
          <p:cNvSpPr txBox="1">
            <a:spLocks noGrp="1"/>
          </p:cNvSpPr>
          <p:nvPr>
            <p:ph type="sldNum" idx="12"/>
          </p:nvPr>
        </p:nvSpPr>
        <p:spPr>
          <a:xfrm>
            <a:off x="363679" y="6488431"/>
            <a:ext cx="700617" cy="187325"/>
          </a:xfrm>
          <a:prstGeom prst="rect">
            <a:avLst/>
          </a:prstGeom>
          <a:noFill/>
          <a:ln>
            <a:noFill/>
          </a:ln>
        </p:spPr>
        <p:txBody>
          <a:bodyPr spcFirstLastPara="1" wrap="square" lIns="0" tIns="0" rIns="0" bIns="0" anchor="b" anchorCtr="0">
            <a:noAutofit/>
          </a:bodyPr>
          <a:lstStyle>
            <a:lvl1pPr marL="0" marR="0" lvl="0" indent="0" algn="l" rtl="0">
              <a:spcBef>
                <a:spcPts val="0"/>
              </a:spcBef>
              <a:spcAft>
                <a:spcPts val="0"/>
              </a:spcAft>
              <a:buNone/>
              <a:defRPr sz="1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L="0" marR="0" lvl="1"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2pPr>
            <a:lvl3pPr marL="0" marR="0" lvl="2"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3pPr>
            <a:lvl4pPr marL="0" marR="0" lvl="3"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4pPr>
            <a:lvl5pPr marL="0" marR="0" lvl="4"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5pPr>
            <a:lvl6pPr marL="0" marR="0" lvl="5"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6pPr>
            <a:lvl7pPr marL="0" marR="0" lvl="6"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7pPr>
            <a:lvl8pPr marL="0" marR="0" lvl="7"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8pPr>
            <a:lvl9pPr marL="0" marR="0" lvl="8"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pic>
        <p:nvPicPr>
          <p:cNvPr id="14" name="Google Shape;14;p1"/>
          <p:cNvPicPr preferRelativeResize="0"/>
          <p:nvPr/>
        </p:nvPicPr>
        <p:blipFill rotWithShape="1">
          <a:blip r:embed="rId5">
            <a:alphaModFix/>
          </a:blip>
          <a:srcRect/>
          <a:stretch/>
        </p:blipFill>
        <p:spPr>
          <a:xfrm>
            <a:off x="10310285" y="6425229"/>
            <a:ext cx="1518036" cy="313728"/>
          </a:xfrm>
          <a:prstGeom prst="rect">
            <a:avLst/>
          </a:prstGeom>
          <a:noFill/>
          <a:ln>
            <a:noFill/>
          </a:ln>
        </p:spPr>
      </p:pic>
    </p:spTree>
  </p:cSld>
  <p:clrMap bg1="lt1" tx1="dk1" bg2="lt2" tx2="dk2" accent1="accent1" accent2="accent2" accent3="accent3" accent4="accent4" accent5="accent5" accent6="accent6" hlink="hlink" folHlink="folHlink"/>
  <p:sldLayoutIdLst>
    <p:sldLayoutId id="2147483648" r:id="rId1"/>
    <p:sldLayoutId id="2147483676" r:id="rId2"/>
    <p:sldLayoutId id="2147483677" r:id="rId3"/>
  </p:sldLayoutIdLst>
  <p:hf hdr="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
        <p:cNvGrpSpPr/>
        <p:nvPr/>
      </p:nvGrpSpPr>
      <p:grpSpPr>
        <a:xfrm>
          <a:off x="0" y="0"/>
          <a:ext cx="0" cy="0"/>
          <a:chOff x="0" y="0"/>
          <a:chExt cx="0" cy="0"/>
        </a:xfrm>
      </p:grpSpPr>
      <p:cxnSp>
        <p:nvCxnSpPr>
          <p:cNvPr id="28" name="Google Shape;28;p3"/>
          <p:cNvCxnSpPr/>
          <p:nvPr/>
        </p:nvCxnSpPr>
        <p:spPr>
          <a:xfrm>
            <a:off x="287676" y="6357938"/>
            <a:ext cx="11667705" cy="0"/>
          </a:xfrm>
          <a:prstGeom prst="straightConnector1">
            <a:avLst/>
          </a:prstGeom>
          <a:noFill/>
          <a:ln w="25400" cap="flat" cmpd="sng">
            <a:solidFill>
              <a:srgbClr val="004C97"/>
            </a:solidFill>
            <a:prstDash val="solid"/>
            <a:round/>
            <a:headEnd type="none" w="sm" len="sm"/>
            <a:tailEnd type="none" w="sm" len="sm"/>
          </a:ln>
        </p:spPr>
      </p:cxnSp>
      <p:sp>
        <p:nvSpPr>
          <p:cNvPr id="29" name="Google Shape;29;p3"/>
          <p:cNvSpPr txBox="1">
            <a:spLocks noGrp="1"/>
          </p:cNvSpPr>
          <p:nvPr>
            <p:ph type="dt" idx="10"/>
          </p:nvPr>
        </p:nvSpPr>
        <p:spPr>
          <a:xfrm>
            <a:off x="1305985" y="6488431"/>
            <a:ext cx="1313926" cy="200023"/>
          </a:xfrm>
          <a:prstGeom prst="rect">
            <a:avLst/>
          </a:prstGeom>
          <a:noFill/>
          <a:ln>
            <a:noFill/>
          </a:ln>
        </p:spPr>
        <p:txBody>
          <a:bodyPr spcFirstLastPara="1" wrap="square" lIns="0" tIns="0" rIns="0" bIns="0" anchor="b" anchorCtr="0">
            <a:noAutofit/>
          </a:bodyPr>
          <a:lstStyle>
            <a:lvl1pPr marR="0" lvl="0" algn="l" rtl="0">
              <a:spcBef>
                <a:spcPts val="0"/>
              </a:spcBef>
              <a:spcAft>
                <a:spcPts val="0"/>
              </a:spcAft>
              <a:buSzPts val="1400"/>
              <a:buNone/>
              <a:defRPr sz="1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r>
              <a:rPr lang="en-US" dirty="0"/>
              <a:t>3/23/23</a:t>
            </a:r>
          </a:p>
        </p:txBody>
      </p:sp>
      <p:sp>
        <p:nvSpPr>
          <p:cNvPr id="30" name="Google Shape;30;p3"/>
          <p:cNvSpPr txBox="1">
            <a:spLocks noGrp="1"/>
          </p:cNvSpPr>
          <p:nvPr>
            <p:ph type="ftr" idx="11"/>
          </p:nvPr>
        </p:nvSpPr>
        <p:spPr>
          <a:xfrm>
            <a:off x="2821518" y="6488432"/>
            <a:ext cx="7329349" cy="187324"/>
          </a:xfrm>
          <a:prstGeom prst="rect">
            <a:avLst/>
          </a:prstGeom>
          <a:noFill/>
          <a:ln>
            <a:noFill/>
          </a:ln>
        </p:spPr>
        <p:txBody>
          <a:bodyPr spcFirstLastPara="1" wrap="square" lIns="0" tIns="0" rIns="0" bIns="0" anchor="b" anchorCtr="0">
            <a:noAutofit/>
          </a:bodyPr>
          <a:lstStyle>
            <a:lvl1pPr marR="0" lvl="0" algn="l" rtl="0">
              <a:spcBef>
                <a:spcPts val="0"/>
              </a:spcBef>
              <a:spcAft>
                <a:spcPts val="0"/>
              </a:spcAft>
              <a:buSzPts val="1400"/>
              <a:buNone/>
              <a:defRPr sz="1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r>
              <a:rPr lang="en-US" dirty="0"/>
              <a:t>LBNC March 2023</a:t>
            </a:r>
          </a:p>
        </p:txBody>
      </p:sp>
      <p:sp>
        <p:nvSpPr>
          <p:cNvPr id="31" name="Google Shape;31;p3"/>
          <p:cNvSpPr txBox="1">
            <a:spLocks noGrp="1"/>
          </p:cNvSpPr>
          <p:nvPr>
            <p:ph type="sldNum" idx="12"/>
          </p:nvPr>
        </p:nvSpPr>
        <p:spPr>
          <a:xfrm>
            <a:off x="363679" y="6488431"/>
            <a:ext cx="700617" cy="187325"/>
          </a:xfrm>
          <a:prstGeom prst="rect">
            <a:avLst/>
          </a:prstGeom>
          <a:noFill/>
          <a:ln>
            <a:noFill/>
          </a:ln>
        </p:spPr>
        <p:txBody>
          <a:bodyPr spcFirstLastPara="1" wrap="square" lIns="0" tIns="0" rIns="0" bIns="0" anchor="b" anchorCtr="0">
            <a:noAutofit/>
          </a:bodyPr>
          <a:lstStyle>
            <a:lvl1pPr marL="0" marR="0" lvl="0" indent="0" algn="l" rtl="0">
              <a:spcBef>
                <a:spcPts val="0"/>
              </a:spcBef>
              <a:spcAft>
                <a:spcPts val="0"/>
              </a:spcAft>
              <a:buNone/>
              <a:defRPr sz="1200" b="0" i="0" u="none" strike="noStrike" cap="none">
                <a:solidFill>
                  <a:srgbClr val="004C97"/>
                </a:solidFill>
                <a:latin typeface="Arial" panose="020B0604020202020204" pitchFamily="34" charset="0"/>
                <a:ea typeface="Helvetica Neue"/>
                <a:cs typeface="Arial" panose="020B0604020202020204" pitchFamily="34" charset="0"/>
                <a:sym typeface="Helvetica Neue"/>
              </a:defRPr>
            </a:lvl1pPr>
            <a:lvl2pPr marL="0" marR="0" lvl="1"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2pPr>
            <a:lvl3pPr marL="0" marR="0" lvl="2"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3pPr>
            <a:lvl4pPr marL="0" marR="0" lvl="3"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4pPr>
            <a:lvl5pPr marL="0" marR="0" lvl="4"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5pPr>
            <a:lvl6pPr marL="0" marR="0" lvl="5"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6pPr>
            <a:lvl7pPr marL="0" marR="0" lvl="6"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7pPr>
            <a:lvl8pPr marL="0" marR="0" lvl="7"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8pPr>
            <a:lvl9pPr marL="0" marR="0" lvl="8" indent="0" algn="l" rtl="0">
              <a:spcBef>
                <a:spcPts val="0"/>
              </a:spcBef>
              <a:spcAft>
                <a:spcPts val="0"/>
              </a:spcAft>
              <a:buNone/>
              <a:defRPr sz="1200" b="1" i="0" u="none" strike="noStrike" cap="none">
                <a:solidFill>
                  <a:srgbClr val="004C97"/>
                </a:solidFill>
                <a:latin typeface="Helvetica Neue"/>
                <a:ea typeface="Helvetica Neue"/>
                <a:cs typeface="Helvetica Neue"/>
                <a:sym typeface="Helvetica Neue"/>
              </a:defRPr>
            </a:lvl9pPr>
          </a:lstStyle>
          <a:p>
            <a:fld id="{00000000-1234-1234-1234-123412341234}" type="slidenum">
              <a:rPr lang="en-US" smtClean="0"/>
              <a:pPr/>
              <a:t>‹#›</a:t>
            </a:fld>
            <a:endParaRPr lang="en-US" dirty="0"/>
          </a:p>
        </p:txBody>
      </p:sp>
      <p:pic>
        <p:nvPicPr>
          <p:cNvPr id="32" name="Google Shape;32;p3"/>
          <p:cNvPicPr preferRelativeResize="0"/>
          <p:nvPr/>
        </p:nvPicPr>
        <p:blipFill rotWithShape="1">
          <a:blip r:embed="rId19">
            <a:alphaModFix/>
          </a:blip>
          <a:srcRect/>
          <a:stretch/>
        </p:blipFill>
        <p:spPr>
          <a:xfrm>
            <a:off x="10310285" y="6425229"/>
            <a:ext cx="1518036" cy="31372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3" r:id="rId2"/>
    <p:sldLayoutId id="2147483657" r:id="rId3"/>
    <p:sldLayoutId id="2147483658" r:id="rId4"/>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69" r:id="rId15"/>
    <p:sldLayoutId id="2147483670" r:id="rId16"/>
    <p:sldLayoutId id="2147483674" r:id="rId17"/>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7.png"/><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8.pn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6"/>
          <p:cNvSpPr txBox="1">
            <a:spLocks noGrp="1"/>
          </p:cNvSpPr>
          <p:nvPr>
            <p:ph type="ctrTitle"/>
          </p:nvPr>
        </p:nvSpPr>
        <p:spPr>
          <a:xfrm>
            <a:off x="1149757" y="2185968"/>
            <a:ext cx="8636000" cy="18288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b="1" dirty="0">
                <a:solidFill>
                  <a:srgbClr val="C0504D"/>
                </a:solidFill>
              </a:rPr>
              <a:t>DUNE COMPUTING OVERVIEW</a:t>
            </a:r>
            <a:br>
              <a:rPr lang="en-US" dirty="0">
                <a:solidFill>
                  <a:srgbClr val="C0504D"/>
                </a:solidFill>
              </a:rPr>
            </a:br>
            <a:r>
              <a:rPr lang="en-US" sz="3200" dirty="0">
                <a:solidFill>
                  <a:srgbClr val="C0504D"/>
                </a:solidFill>
                <a:latin typeface="Calibri"/>
                <a:ea typeface="Calibri"/>
                <a:cs typeface="Calibri"/>
                <a:sym typeface="Calibri"/>
              </a:rPr>
              <a:t>Heidi Schellman</a:t>
            </a:r>
            <a:br>
              <a:rPr lang="en-US" sz="3200" dirty="0">
                <a:solidFill>
                  <a:srgbClr val="C0504D"/>
                </a:solidFill>
                <a:latin typeface="Calibri"/>
                <a:ea typeface="Calibri"/>
                <a:cs typeface="Calibri"/>
                <a:sym typeface="Calibri"/>
              </a:rPr>
            </a:br>
            <a:r>
              <a:rPr lang="en-US" sz="3200" dirty="0">
                <a:solidFill>
                  <a:srgbClr val="C0504D"/>
                </a:solidFill>
                <a:latin typeface="Calibri"/>
                <a:ea typeface="Calibri"/>
                <a:cs typeface="Calibri"/>
                <a:sym typeface="Calibri"/>
              </a:rPr>
              <a:t>FOR THE COMPUTING CONSORTIUM</a:t>
            </a:r>
            <a:endParaRPr dirty="0"/>
          </a:p>
        </p:txBody>
      </p:sp>
      <p:sp>
        <p:nvSpPr>
          <p:cNvPr id="183" name="Google Shape;183;p26"/>
          <p:cNvSpPr txBox="1">
            <a:spLocks noGrp="1"/>
          </p:cNvSpPr>
          <p:nvPr>
            <p:ph type="dt" idx="10"/>
          </p:nvPr>
        </p:nvSpPr>
        <p:spPr>
          <a:xfrm>
            <a:off x="1283050" y="6256336"/>
            <a:ext cx="2133600" cy="365125"/>
          </a:xfrm>
          <a:prstGeom prst="rect">
            <a:avLst/>
          </a:prstGeom>
          <a:noFill/>
          <a:ln>
            <a:noFill/>
          </a:ln>
        </p:spPr>
        <p:txBody>
          <a:bodyPr spcFirstLastPara="1" wrap="square" lIns="0" tIns="0" rIns="0" bIns="0" anchor="b" anchorCtr="0">
            <a:noAutofit/>
          </a:bodyPr>
          <a:lstStyle/>
          <a:p>
            <a:pPr marL="0" lvl="0" indent="0" algn="ctr" rtl="0">
              <a:spcBef>
                <a:spcPts val="0"/>
              </a:spcBef>
              <a:spcAft>
                <a:spcPts val="0"/>
              </a:spcAft>
              <a:buNone/>
            </a:pPr>
            <a:r>
              <a:rPr lang="en-US" dirty="0"/>
              <a:t>3/23/23</a:t>
            </a:r>
            <a:endParaRPr dirty="0"/>
          </a:p>
        </p:txBody>
      </p:sp>
      <p:sp>
        <p:nvSpPr>
          <p:cNvPr id="184" name="Google Shape;184;p26"/>
          <p:cNvSpPr txBox="1">
            <a:spLocks noGrp="1"/>
          </p:cNvSpPr>
          <p:nvPr>
            <p:ph type="ftr" idx="11"/>
          </p:nvPr>
        </p:nvSpPr>
        <p:spPr>
          <a:xfrm>
            <a:off x="2780524" y="236539"/>
            <a:ext cx="7823200" cy="365125"/>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US" dirty="0">
                <a:solidFill>
                  <a:schemeClr val="lt2"/>
                </a:solidFill>
              </a:rPr>
              <a:t>LBNC March 2023</a:t>
            </a:r>
            <a:endParaRPr dirty="0">
              <a:solidFill>
                <a:schemeClr val="lt2"/>
              </a:solidFill>
            </a:endParaRPr>
          </a:p>
        </p:txBody>
      </p:sp>
      <p:sp>
        <p:nvSpPr>
          <p:cNvPr id="185" name="Google Shape;185;p26"/>
          <p:cNvSpPr txBox="1">
            <a:spLocks noGrp="1"/>
          </p:cNvSpPr>
          <p:nvPr>
            <p:ph type="sldNum" idx="12"/>
          </p:nvPr>
        </p:nvSpPr>
        <p:spPr>
          <a:xfrm>
            <a:off x="10668000" y="228600"/>
            <a:ext cx="1117600" cy="3810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fld id="{00000000-1234-1234-1234-123412341234}" type="slidenum">
              <a:rPr lang="en-US"/>
              <a:t>1</a:t>
            </a:fld>
            <a:endParaRPr dirty="0">
              <a:solidFill>
                <a:schemeClr val="lt2"/>
              </a:solidFill>
            </a:endParaRPr>
          </a:p>
        </p:txBody>
      </p:sp>
      <p:pic>
        <p:nvPicPr>
          <p:cNvPr id="186" name="Google Shape;186;p26" descr="DUNE at Work - Home"/>
          <p:cNvPicPr preferRelativeResize="0"/>
          <p:nvPr/>
        </p:nvPicPr>
        <p:blipFill rotWithShape="1">
          <a:blip r:embed="rId3">
            <a:alphaModFix/>
          </a:blip>
          <a:srcRect/>
          <a:stretch/>
        </p:blipFill>
        <p:spPr>
          <a:xfrm>
            <a:off x="8298180" y="236539"/>
            <a:ext cx="3784600" cy="7569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32A45-182A-57EC-3EE7-6F12249DA6B0}"/>
              </a:ext>
            </a:extLst>
          </p:cNvPr>
          <p:cNvSpPr>
            <a:spLocks noGrp="1"/>
          </p:cNvSpPr>
          <p:nvPr>
            <p:ph type="title"/>
          </p:nvPr>
        </p:nvSpPr>
        <p:spPr/>
        <p:txBody>
          <a:bodyPr/>
          <a:lstStyle/>
          <a:p>
            <a:r>
              <a:rPr lang="en-US" dirty="0"/>
              <a:t>Proposed divisions between nations/labs</a:t>
            </a:r>
          </a:p>
        </p:txBody>
      </p:sp>
      <p:sp>
        <p:nvSpPr>
          <p:cNvPr id="3" name="Text Placeholder 2">
            <a:extLst>
              <a:ext uri="{FF2B5EF4-FFF2-40B4-BE49-F238E27FC236}">
                <a16:creationId xmlns:a16="http://schemas.microsoft.com/office/drawing/2014/main" id="{2B633CF0-F3AC-3DF7-DF22-D875F2117BA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8433101-6081-EECE-7E2F-30DE87BD7F6E}"/>
              </a:ext>
            </a:extLst>
          </p:cNvPr>
          <p:cNvSpPr>
            <a:spLocks noGrp="1"/>
          </p:cNvSpPr>
          <p:nvPr>
            <p:ph type="sldNum" sz="quarter" idx="2"/>
          </p:nvPr>
        </p:nvSpPr>
        <p:spPr/>
        <p:txBody>
          <a:bodyPr/>
          <a:lstStyle/>
          <a:p>
            <a:fld id="{86CB4B4D-7CA3-9044-876B-883B54F8677D}" type="slidenum">
              <a:rPr lang="en-US" smtClean="0"/>
              <a:t>10</a:t>
            </a:fld>
            <a:endParaRPr lang="en-US"/>
          </a:p>
        </p:txBody>
      </p:sp>
      <p:pic>
        <p:nvPicPr>
          <p:cNvPr id="5" name="Picture 4">
            <a:extLst>
              <a:ext uri="{FF2B5EF4-FFF2-40B4-BE49-F238E27FC236}">
                <a16:creationId xmlns:a16="http://schemas.microsoft.com/office/drawing/2014/main" id="{A70DCB57-9D1C-B359-93BC-5BD0A07B5D84}"/>
              </a:ext>
            </a:extLst>
          </p:cNvPr>
          <p:cNvPicPr>
            <a:picLocks noChangeAspect="1"/>
          </p:cNvPicPr>
          <p:nvPr/>
        </p:nvPicPr>
        <p:blipFill>
          <a:blip r:embed="rId2"/>
          <a:stretch>
            <a:fillRect/>
          </a:stretch>
        </p:blipFill>
        <p:spPr>
          <a:xfrm>
            <a:off x="300476" y="971550"/>
            <a:ext cx="11591047" cy="5272835"/>
          </a:xfrm>
          <a:prstGeom prst="rect">
            <a:avLst/>
          </a:prstGeom>
        </p:spPr>
      </p:pic>
      <p:sp>
        <p:nvSpPr>
          <p:cNvPr id="6" name="TextBox 5">
            <a:extLst>
              <a:ext uri="{FF2B5EF4-FFF2-40B4-BE49-F238E27FC236}">
                <a16:creationId xmlns:a16="http://schemas.microsoft.com/office/drawing/2014/main" id="{692FA3B0-EC6C-F93E-1ED1-7F7898B72C25}"/>
              </a:ext>
            </a:extLst>
          </p:cNvPr>
          <p:cNvSpPr txBox="1"/>
          <p:nvPr/>
        </p:nvSpPr>
        <p:spPr>
          <a:xfrm>
            <a:off x="9209314" y="1580606"/>
            <a:ext cx="2220686" cy="1200329"/>
          </a:xfrm>
          <a:prstGeom prst="rect">
            <a:avLst/>
          </a:prstGeom>
          <a:solidFill>
            <a:schemeClr val="accent4">
              <a:lumMod val="20000"/>
              <a:lumOff val="80000"/>
            </a:schemeClr>
          </a:solidFill>
        </p:spPr>
        <p:txBody>
          <a:bodyPr wrap="square" rtlCol="0">
            <a:spAutoFit/>
          </a:bodyPr>
          <a:lstStyle/>
          <a:p>
            <a:r>
              <a:rPr lang="en-US" dirty="0"/>
              <a:t>Global here means non-CERN, non-FNAL.</a:t>
            </a:r>
          </a:p>
          <a:p>
            <a:r>
              <a:rPr lang="en-US" dirty="0"/>
              <a:t>Includes other US national labs</a:t>
            </a:r>
          </a:p>
        </p:txBody>
      </p:sp>
    </p:spTree>
    <p:extLst>
      <p:ext uri="{BB962C8B-B14F-4D97-AF65-F5344CB8AC3E}">
        <p14:creationId xmlns:p14="http://schemas.microsoft.com/office/powerpoint/2010/main" val="3439492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951DB-D54B-CD90-3232-557E761D6FA1}"/>
              </a:ext>
            </a:extLst>
          </p:cNvPr>
          <p:cNvSpPr>
            <a:spLocks noGrp="1"/>
          </p:cNvSpPr>
          <p:nvPr>
            <p:ph type="title"/>
          </p:nvPr>
        </p:nvSpPr>
        <p:spPr/>
        <p:txBody>
          <a:bodyPr/>
          <a:lstStyle/>
          <a:p>
            <a:r>
              <a:rPr lang="en-US" dirty="0"/>
              <a:t>The longer term</a:t>
            </a:r>
          </a:p>
        </p:txBody>
      </p:sp>
      <p:sp>
        <p:nvSpPr>
          <p:cNvPr id="3" name="Text Placeholder 2">
            <a:extLst>
              <a:ext uri="{FF2B5EF4-FFF2-40B4-BE49-F238E27FC236}">
                <a16:creationId xmlns:a16="http://schemas.microsoft.com/office/drawing/2014/main" id="{E0EF7355-8A00-B81A-87B4-131E57424CAA}"/>
              </a:ext>
            </a:extLst>
          </p:cNvPr>
          <p:cNvSpPr>
            <a:spLocks noGrp="1"/>
          </p:cNvSpPr>
          <p:nvPr>
            <p:ph type="body" idx="1"/>
          </p:nvPr>
        </p:nvSpPr>
        <p:spPr/>
        <p:txBody>
          <a:bodyPr/>
          <a:lstStyle/>
          <a:p>
            <a:r>
              <a:rPr lang="en-US" dirty="0"/>
              <a:t>We are still doing R+D on Near Detector Computing and optimizing Far Detector codes.  </a:t>
            </a:r>
            <a:r>
              <a:rPr lang="en-US" b="1" dirty="0">
                <a:solidFill>
                  <a:srgbClr val="0070C0"/>
                </a:solidFill>
              </a:rPr>
              <a:t>Need data from 2x2 tests!</a:t>
            </a:r>
          </a:p>
          <a:p>
            <a:r>
              <a:rPr lang="en-US" dirty="0"/>
              <a:t>As a result, CPU estimates are difficult</a:t>
            </a:r>
          </a:p>
          <a:p>
            <a:r>
              <a:rPr lang="en-US" dirty="0"/>
              <a:t>But storage is largely driven by raw data.   This shows estimated raw data per year</a:t>
            </a:r>
          </a:p>
          <a:p>
            <a:r>
              <a:rPr lang="en-US" dirty="0"/>
              <a:t>Cumulative needs on the next slide. </a:t>
            </a:r>
          </a:p>
          <a:p>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1B875437-0DFD-79AC-4E99-0A161A95A7EF}"/>
              </a:ext>
            </a:extLst>
          </p:cNvPr>
          <p:cNvSpPr>
            <a:spLocks noGrp="1"/>
          </p:cNvSpPr>
          <p:nvPr>
            <p:ph type="sldNum" sz="quarter" idx="2"/>
          </p:nvPr>
        </p:nvSpPr>
        <p:spPr/>
        <p:txBody>
          <a:bodyPr/>
          <a:lstStyle/>
          <a:p>
            <a:fld id="{86CB4B4D-7CA3-9044-876B-883B54F8677D}" type="slidenum">
              <a:rPr lang="en-US" smtClean="0"/>
              <a:t>11</a:t>
            </a:fld>
            <a:endParaRPr lang="en-US"/>
          </a:p>
        </p:txBody>
      </p:sp>
      <p:pic>
        <p:nvPicPr>
          <p:cNvPr id="8" name="Picture 7" descr="A graph of a number of models&#10;&#10;Description automatically generated with medium confidence">
            <a:extLst>
              <a:ext uri="{FF2B5EF4-FFF2-40B4-BE49-F238E27FC236}">
                <a16:creationId xmlns:a16="http://schemas.microsoft.com/office/drawing/2014/main" id="{A274F082-F45E-4CCA-CD86-06780F5A855A}"/>
              </a:ext>
            </a:extLst>
          </p:cNvPr>
          <p:cNvPicPr>
            <a:picLocks noChangeAspect="1"/>
          </p:cNvPicPr>
          <p:nvPr/>
        </p:nvPicPr>
        <p:blipFill>
          <a:blip r:embed="rId2"/>
          <a:stretch>
            <a:fillRect/>
          </a:stretch>
        </p:blipFill>
        <p:spPr>
          <a:xfrm>
            <a:off x="1793631" y="2971800"/>
            <a:ext cx="7772400" cy="3886200"/>
          </a:xfrm>
          <a:prstGeom prst="rect">
            <a:avLst/>
          </a:prstGeom>
        </p:spPr>
      </p:pic>
      <p:sp>
        <p:nvSpPr>
          <p:cNvPr id="5" name="TextBox 4">
            <a:extLst>
              <a:ext uri="{FF2B5EF4-FFF2-40B4-BE49-F238E27FC236}">
                <a16:creationId xmlns:a16="http://schemas.microsoft.com/office/drawing/2014/main" id="{63B7DE09-0162-EDFD-740B-481652CE3C9E}"/>
              </a:ext>
            </a:extLst>
          </p:cNvPr>
          <p:cNvSpPr txBox="1"/>
          <p:nvPr/>
        </p:nvSpPr>
        <p:spPr>
          <a:xfrm>
            <a:off x="5193349" y="2971800"/>
            <a:ext cx="2351926" cy="369332"/>
          </a:xfrm>
          <a:prstGeom prst="rect">
            <a:avLst/>
          </a:prstGeom>
          <a:solidFill>
            <a:schemeClr val="bg1"/>
          </a:solidFill>
        </p:spPr>
        <p:txBody>
          <a:bodyPr wrap="none" rtlCol="0">
            <a:spAutoFit/>
          </a:bodyPr>
          <a:lstStyle/>
          <a:p>
            <a:r>
              <a:rPr lang="en-US" sz="1800" dirty="0"/>
              <a:t>Data Taken Per Year</a:t>
            </a:r>
          </a:p>
        </p:txBody>
      </p:sp>
    </p:spTree>
    <p:extLst>
      <p:ext uri="{BB962C8B-B14F-4D97-AF65-F5344CB8AC3E}">
        <p14:creationId xmlns:p14="http://schemas.microsoft.com/office/powerpoint/2010/main" val="245554072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A18EE-C43D-072F-E220-8F69FB1AF48F}"/>
              </a:ext>
            </a:extLst>
          </p:cNvPr>
          <p:cNvSpPr>
            <a:spLocks noGrp="1"/>
          </p:cNvSpPr>
          <p:nvPr>
            <p:ph type="title"/>
          </p:nvPr>
        </p:nvSpPr>
        <p:spPr/>
        <p:txBody>
          <a:bodyPr vert="horz" lIns="91440" tIns="45720" rIns="91440" bIns="45720" rtlCol="0" anchor="ctr">
            <a:normAutofit fontScale="90000"/>
          </a:bodyPr>
          <a:lstStyle/>
          <a:p>
            <a:pPr defTabSz="914400"/>
            <a:r>
              <a:rPr lang="en-US" sz="3200" kern="1200" dirty="0">
                <a:solidFill>
                  <a:schemeClr val="accent1">
                    <a:lumMod val="50000"/>
                  </a:schemeClr>
                </a:solidFill>
                <a:latin typeface="+mj-lt"/>
                <a:ea typeface="+mj-ea"/>
                <a:cs typeface="+mj-cs"/>
              </a:rPr>
              <a:t>Projected Disk Needs 2022-2030 </a:t>
            </a:r>
            <a:r>
              <a:rPr lang="en-US" sz="3200" kern="1200" dirty="0">
                <a:solidFill>
                  <a:schemeClr val="bg1"/>
                </a:solidFill>
                <a:latin typeface="+mj-lt"/>
                <a:ea typeface="+mj-ea"/>
                <a:cs typeface="+mj-cs"/>
              </a:rPr>
              <a:t>Needs</a:t>
            </a:r>
          </a:p>
        </p:txBody>
      </p:sp>
      <p:sp>
        <p:nvSpPr>
          <p:cNvPr id="10" name="Text Placeholder 9">
            <a:extLst>
              <a:ext uri="{FF2B5EF4-FFF2-40B4-BE49-F238E27FC236}">
                <a16:creationId xmlns:a16="http://schemas.microsoft.com/office/drawing/2014/main" id="{69A6B7D3-4A70-D14C-CAE3-AD77F8495B6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0A0C37D-FA35-9437-EF9F-7BE48C75D73B}"/>
              </a:ext>
            </a:extLst>
          </p:cNvPr>
          <p:cNvSpPr>
            <a:spLocks noGrp="1"/>
          </p:cNvSpPr>
          <p:nvPr>
            <p:ph type="sldNum" sz="quarter" idx="2"/>
          </p:nvPr>
        </p:nvSpPr>
        <p:spPr/>
        <p:txBody>
          <a:bodyPr vert="horz" lIns="91440" tIns="45720" rIns="91440" bIns="45720" rtlCol="0" anchor="ctr">
            <a:normAutofit fontScale="25000" lnSpcReduction="20000"/>
          </a:bodyPr>
          <a:lstStyle/>
          <a:p>
            <a:pPr defTabSz="914400">
              <a:spcAft>
                <a:spcPts val="600"/>
              </a:spcAft>
            </a:pPr>
            <a:fld id="{86CB4B4D-7CA3-9044-876B-883B54F8677D}" type="slidenum">
              <a:rPr lang="en-US" sz="1200" smtClean="0"/>
              <a:pPr defTabSz="914400">
                <a:spcAft>
                  <a:spcPts val="600"/>
                </a:spcAft>
              </a:pPr>
              <a:t>12</a:t>
            </a:fld>
            <a:endParaRPr lang="en-US" sz="1200"/>
          </a:p>
        </p:txBody>
      </p:sp>
      <p:pic>
        <p:nvPicPr>
          <p:cNvPr id="5" name="Picture 4" descr="A graph of a number of data&#10;&#10;Description automatically generated with medium confidence">
            <a:extLst>
              <a:ext uri="{FF2B5EF4-FFF2-40B4-BE49-F238E27FC236}">
                <a16:creationId xmlns:a16="http://schemas.microsoft.com/office/drawing/2014/main" id="{A302F7D7-03D7-E014-8D03-EAEADF57B158}"/>
              </a:ext>
            </a:extLst>
          </p:cNvPr>
          <p:cNvPicPr>
            <a:picLocks noChangeAspect="1"/>
          </p:cNvPicPr>
          <p:nvPr/>
        </p:nvPicPr>
        <p:blipFill>
          <a:blip r:embed="rId2"/>
          <a:stretch>
            <a:fillRect/>
          </a:stretch>
        </p:blipFill>
        <p:spPr>
          <a:xfrm>
            <a:off x="699252" y="685800"/>
            <a:ext cx="10972796" cy="5486400"/>
          </a:xfrm>
          <a:prstGeom prst="rect">
            <a:avLst/>
          </a:prstGeom>
        </p:spPr>
      </p:pic>
    </p:spTree>
    <p:extLst>
      <p:ext uri="{BB962C8B-B14F-4D97-AF65-F5344CB8AC3E}">
        <p14:creationId xmlns:p14="http://schemas.microsoft.com/office/powerpoint/2010/main" val="127352246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EE1EA-8BE5-F71D-ABDC-4205BB4B3379}"/>
              </a:ext>
            </a:extLst>
          </p:cNvPr>
          <p:cNvSpPr>
            <a:spLocks noGrp="1"/>
          </p:cNvSpPr>
          <p:nvPr>
            <p:ph type="title"/>
          </p:nvPr>
        </p:nvSpPr>
        <p:spPr/>
        <p:txBody>
          <a:bodyPr/>
          <a:lstStyle/>
          <a:p>
            <a:r>
              <a:rPr lang="en-US" dirty="0"/>
              <a:t>Projected disk needs 2022-2040</a:t>
            </a:r>
          </a:p>
        </p:txBody>
      </p:sp>
      <p:sp>
        <p:nvSpPr>
          <p:cNvPr id="3" name="Text Placeholder 2">
            <a:extLst>
              <a:ext uri="{FF2B5EF4-FFF2-40B4-BE49-F238E27FC236}">
                <a16:creationId xmlns:a16="http://schemas.microsoft.com/office/drawing/2014/main" id="{1D6A6764-5794-617F-39F3-E70F750FCA0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76F6046-B3F5-6123-9218-1B6DCD4F5EBA}"/>
              </a:ext>
            </a:extLst>
          </p:cNvPr>
          <p:cNvSpPr>
            <a:spLocks noGrp="1"/>
          </p:cNvSpPr>
          <p:nvPr>
            <p:ph type="sldNum" sz="quarter" idx="2"/>
          </p:nvPr>
        </p:nvSpPr>
        <p:spPr/>
        <p:txBody>
          <a:bodyPr/>
          <a:lstStyle/>
          <a:p>
            <a:fld id="{86CB4B4D-7CA3-9044-876B-883B54F8677D}" type="slidenum">
              <a:rPr lang="en-US" smtClean="0"/>
              <a:t>13</a:t>
            </a:fld>
            <a:endParaRPr lang="en-US"/>
          </a:p>
        </p:txBody>
      </p:sp>
      <p:pic>
        <p:nvPicPr>
          <p:cNvPr id="6" name="Picture 5" descr="A graph of a number of data&#10;&#10;Description automatically generated with medium confidence">
            <a:extLst>
              <a:ext uri="{FF2B5EF4-FFF2-40B4-BE49-F238E27FC236}">
                <a16:creationId xmlns:a16="http://schemas.microsoft.com/office/drawing/2014/main" id="{BCAF9DD7-4C3C-EAF2-89F2-CAFD96E681FE}"/>
              </a:ext>
            </a:extLst>
          </p:cNvPr>
          <p:cNvPicPr>
            <a:picLocks noChangeAspect="1"/>
          </p:cNvPicPr>
          <p:nvPr/>
        </p:nvPicPr>
        <p:blipFill>
          <a:blip r:embed="rId2"/>
          <a:stretch>
            <a:fillRect/>
          </a:stretch>
        </p:blipFill>
        <p:spPr>
          <a:xfrm>
            <a:off x="699252" y="685800"/>
            <a:ext cx="10972800" cy="5486400"/>
          </a:xfrm>
          <a:prstGeom prst="rect">
            <a:avLst/>
          </a:prstGeom>
        </p:spPr>
      </p:pic>
    </p:spTree>
    <p:extLst>
      <p:ext uri="{BB962C8B-B14F-4D97-AF65-F5344CB8AC3E}">
        <p14:creationId xmlns:p14="http://schemas.microsoft.com/office/powerpoint/2010/main" val="277200694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C62D-465D-B3EE-A902-FDA602A788E9}"/>
              </a:ext>
            </a:extLst>
          </p:cNvPr>
          <p:cNvSpPr>
            <a:spLocks noGrp="1"/>
          </p:cNvSpPr>
          <p:nvPr>
            <p:ph type="title"/>
          </p:nvPr>
        </p:nvSpPr>
        <p:spPr/>
        <p:txBody>
          <a:bodyPr/>
          <a:lstStyle/>
          <a:p>
            <a:r>
              <a:rPr lang="en-US" dirty="0"/>
              <a:t>Summary of allocation/use as of February 1, 2024</a:t>
            </a:r>
          </a:p>
        </p:txBody>
      </p:sp>
      <p:sp>
        <p:nvSpPr>
          <p:cNvPr id="3" name="Text Placeholder 2">
            <a:extLst>
              <a:ext uri="{FF2B5EF4-FFF2-40B4-BE49-F238E27FC236}">
                <a16:creationId xmlns:a16="http://schemas.microsoft.com/office/drawing/2014/main" id="{81F676CC-CD50-65BB-ECAF-F32762868256}"/>
              </a:ext>
            </a:extLst>
          </p:cNvPr>
          <p:cNvSpPr>
            <a:spLocks noGrp="1"/>
          </p:cNvSpPr>
          <p:nvPr>
            <p:ph type="body" idx="1"/>
          </p:nvPr>
        </p:nvSpPr>
        <p:spPr/>
        <p:txBody>
          <a:bodyPr/>
          <a:lstStyle/>
          <a:p>
            <a:endParaRPr lang="en-US" dirty="0"/>
          </a:p>
        </p:txBody>
      </p:sp>
      <p:sp>
        <p:nvSpPr>
          <p:cNvPr id="5" name="Slide Number Placeholder 4">
            <a:extLst>
              <a:ext uri="{FF2B5EF4-FFF2-40B4-BE49-F238E27FC236}">
                <a16:creationId xmlns:a16="http://schemas.microsoft.com/office/drawing/2014/main" id="{17A08286-8F09-5AF6-332D-233A013F98E2}"/>
              </a:ext>
            </a:extLst>
          </p:cNvPr>
          <p:cNvSpPr>
            <a:spLocks noGrp="1"/>
          </p:cNvSpPr>
          <p:nvPr>
            <p:ph type="sldNum" sz="quarter" idx="2"/>
          </p:nvPr>
        </p:nvSpPr>
        <p:spPr/>
        <p:txBody>
          <a:bodyPr/>
          <a:lstStyle/>
          <a:p>
            <a:fld id="{86CB4B4D-7CA3-9044-876B-883B54F8677D}" type="slidenum">
              <a:rPr lang="en-US" smtClean="0"/>
              <a:t>14</a:t>
            </a:fld>
            <a:endParaRPr lang="en-US"/>
          </a:p>
        </p:txBody>
      </p:sp>
      <p:pic>
        <p:nvPicPr>
          <p:cNvPr id="7" name="Picture 6">
            <a:extLst>
              <a:ext uri="{FF2B5EF4-FFF2-40B4-BE49-F238E27FC236}">
                <a16:creationId xmlns:a16="http://schemas.microsoft.com/office/drawing/2014/main" id="{CA8ABEC8-275C-78CF-87D1-37DDD0D871FB}"/>
              </a:ext>
            </a:extLst>
          </p:cNvPr>
          <p:cNvPicPr>
            <a:picLocks noChangeAspect="1"/>
          </p:cNvPicPr>
          <p:nvPr/>
        </p:nvPicPr>
        <p:blipFill>
          <a:blip r:embed="rId2"/>
          <a:stretch>
            <a:fillRect/>
          </a:stretch>
        </p:blipFill>
        <p:spPr>
          <a:xfrm>
            <a:off x="987972" y="1052099"/>
            <a:ext cx="10389158" cy="4834351"/>
          </a:xfrm>
          <a:prstGeom prst="rect">
            <a:avLst/>
          </a:prstGeom>
        </p:spPr>
      </p:pic>
    </p:spTree>
    <p:extLst>
      <p:ext uri="{BB962C8B-B14F-4D97-AF65-F5344CB8AC3E}">
        <p14:creationId xmlns:p14="http://schemas.microsoft.com/office/powerpoint/2010/main" val="3335899542"/>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C62D-465D-B3EE-A902-FDA602A788E9}"/>
              </a:ext>
            </a:extLst>
          </p:cNvPr>
          <p:cNvSpPr>
            <a:spLocks noGrp="1"/>
          </p:cNvSpPr>
          <p:nvPr>
            <p:ph type="title"/>
          </p:nvPr>
        </p:nvSpPr>
        <p:spPr/>
        <p:txBody>
          <a:bodyPr/>
          <a:lstStyle/>
          <a:p>
            <a:r>
              <a:rPr lang="en-US" dirty="0"/>
              <a:t>Disk requests from the model </a:t>
            </a:r>
          </a:p>
        </p:txBody>
      </p:sp>
      <p:sp>
        <p:nvSpPr>
          <p:cNvPr id="5" name="Slide Number Placeholder 4">
            <a:extLst>
              <a:ext uri="{FF2B5EF4-FFF2-40B4-BE49-F238E27FC236}">
                <a16:creationId xmlns:a16="http://schemas.microsoft.com/office/drawing/2014/main" id="{17A08286-8F09-5AF6-332D-233A013F98E2}"/>
              </a:ext>
            </a:extLst>
          </p:cNvPr>
          <p:cNvSpPr>
            <a:spLocks noGrp="1"/>
          </p:cNvSpPr>
          <p:nvPr>
            <p:ph type="sldNum" sz="quarter" idx="2"/>
          </p:nvPr>
        </p:nvSpPr>
        <p:spPr/>
        <p:txBody>
          <a:bodyPr/>
          <a:lstStyle/>
          <a:p>
            <a:fld id="{86CB4B4D-7CA3-9044-876B-883B54F8677D}" type="slidenum">
              <a:rPr lang="en-US" smtClean="0"/>
              <a:t>15</a:t>
            </a:fld>
            <a:endParaRPr lang="en-US"/>
          </a:p>
        </p:txBody>
      </p:sp>
      <p:pic>
        <p:nvPicPr>
          <p:cNvPr id="3" name="Picture 2">
            <a:extLst>
              <a:ext uri="{FF2B5EF4-FFF2-40B4-BE49-F238E27FC236}">
                <a16:creationId xmlns:a16="http://schemas.microsoft.com/office/drawing/2014/main" id="{6CAD63D5-A81A-4E73-D4E8-BB9E6FCD5DCC}"/>
              </a:ext>
            </a:extLst>
          </p:cNvPr>
          <p:cNvPicPr>
            <a:picLocks noChangeAspect="1"/>
          </p:cNvPicPr>
          <p:nvPr/>
        </p:nvPicPr>
        <p:blipFill>
          <a:blip r:embed="rId2"/>
          <a:stretch>
            <a:fillRect/>
          </a:stretch>
        </p:blipFill>
        <p:spPr>
          <a:xfrm>
            <a:off x="804342" y="1256951"/>
            <a:ext cx="9959452" cy="4634397"/>
          </a:xfrm>
          <a:prstGeom prst="rect">
            <a:avLst/>
          </a:prstGeom>
        </p:spPr>
      </p:pic>
    </p:spTree>
    <p:extLst>
      <p:ext uri="{BB962C8B-B14F-4D97-AF65-F5344CB8AC3E}">
        <p14:creationId xmlns:p14="http://schemas.microsoft.com/office/powerpoint/2010/main" val="333217907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number of tape&#10;&#10;Description automatically generated with medium confidence">
            <a:extLst>
              <a:ext uri="{FF2B5EF4-FFF2-40B4-BE49-F238E27FC236}">
                <a16:creationId xmlns:a16="http://schemas.microsoft.com/office/drawing/2014/main" id="{BA79988D-3333-682E-BA60-FFA3875D7494}"/>
              </a:ext>
            </a:extLst>
          </p:cNvPr>
          <p:cNvPicPr>
            <a:picLocks noChangeAspect="1"/>
          </p:cNvPicPr>
          <p:nvPr/>
        </p:nvPicPr>
        <p:blipFill>
          <a:blip r:embed="rId2"/>
          <a:stretch>
            <a:fillRect/>
          </a:stretch>
        </p:blipFill>
        <p:spPr>
          <a:xfrm>
            <a:off x="0" y="679629"/>
            <a:ext cx="10972800" cy="5486400"/>
          </a:xfrm>
          <a:prstGeom prst="rect">
            <a:avLst/>
          </a:prstGeom>
        </p:spPr>
      </p:pic>
      <p:sp>
        <p:nvSpPr>
          <p:cNvPr id="2" name="Title 1">
            <a:extLst>
              <a:ext uri="{FF2B5EF4-FFF2-40B4-BE49-F238E27FC236}">
                <a16:creationId xmlns:a16="http://schemas.microsoft.com/office/drawing/2014/main" id="{C3CA2D6C-D57A-8A8B-5D4B-7CA2684DA05F}"/>
              </a:ext>
            </a:extLst>
          </p:cNvPr>
          <p:cNvSpPr>
            <a:spLocks noGrp="1"/>
          </p:cNvSpPr>
          <p:nvPr>
            <p:ph type="title"/>
          </p:nvPr>
        </p:nvSpPr>
        <p:spPr/>
        <p:txBody>
          <a:bodyPr/>
          <a:lstStyle/>
          <a:p>
            <a:r>
              <a:rPr lang="en-US" dirty="0"/>
              <a:t>Projected Tape Needs 2022-2030</a:t>
            </a:r>
          </a:p>
        </p:txBody>
      </p:sp>
      <p:sp>
        <p:nvSpPr>
          <p:cNvPr id="4" name="Slide Number Placeholder 3">
            <a:extLst>
              <a:ext uri="{FF2B5EF4-FFF2-40B4-BE49-F238E27FC236}">
                <a16:creationId xmlns:a16="http://schemas.microsoft.com/office/drawing/2014/main" id="{DECCF956-6FEB-84A4-455A-052737FC795B}"/>
              </a:ext>
            </a:extLst>
          </p:cNvPr>
          <p:cNvSpPr>
            <a:spLocks noGrp="1"/>
          </p:cNvSpPr>
          <p:nvPr>
            <p:ph type="sldNum" sz="quarter" idx="2"/>
          </p:nvPr>
        </p:nvSpPr>
        <p:spPr/>
        <p:txBody>
          <a:bodyPr/>
          <a:lstStyle/>
          <a:p>
            <a:fld id="{86CB4B4D-7CA3-9044-876B-883B54F8677D}" type="slidenum">
              <a:rPr lang="en-US" smtClean="0"/>
              <a:t>16</a:t>
            </a:fld>
            <a:endParaRPr lang="en-US"/>
          </a:p>
        </p:txBody>
      </p:sp>
      <p:pic>
        <p:nvPicPr>
          <p:cNvPr id="7" name="Picture 6">
            <a:extLst>
              <a:ext uri="{FF2B5EF4-FFF2-40B4-BE49-F238E27FC236}">
                <a16:creationId xmlns:a16="http://schemas.microsoft.com/office/drawing/2014/main" id="{ACC75E26-A193-AE6C-ACCD-DCE368DCF060}"/>
              </a:ext>
            </a:extLst>
          </p:cNvPr>
          <p:cNvPicPr>
            <a:picLocks noChangeAspect="1"/>
          </p:cNvPicPr>
          <p:nvPr/>
        </p:nvPicPr>
        <p:blipFill>
          <a:blip r:embed="rId3"/>
          <a:stretch>
            <a:fillRect/>
          </a:stretch>
        </p:blipFill>
        <p:spPr>
          <a:xfrm>
            <a:off x="1293223" y="5600497"/>
            <a:ext cx="8830866" cy="726424"/>
          </a:xfrm>
          <a:prstGeom prst="rect">
            <a:avLst/>
          </a:prstGeom>
        </p:spPr>
      </p:pic>
    </p:spTree>
    <p:extLst>
      <p:ext uri="{BB962C8B-B14F-4D97-AF65-F5344CB8AC3E}">
        <p14:creationId xmlns:p14="http://schemas.microsoft.com/office/powerpoint/2010/main" val="199442033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aph showing the number of tape&#10;&#10;Description automatically generated with medium confidence">
            <a:extLst>
              <a:ext uri="{FF2B5EF4-FFF2-40B4-BE49-F238E27FC236}">
                <a16:creationId xmlns:a16="http://schemas.microsoft.com/office/drawing/2014/main" id="{47C60AF2-1759-6296-CF0B-E0CFDC9E5D68}"/>
              </a:ext>
            </a:extLst>
          </p:cNvPr>
          <p:cNvPicPr>
            <a:picLocks noChangeAspect="1"/>
          </p:cNvPicPr>
          <p:nvPr/>
        </p:nvPicPr>
        <p:blipFill>
          <a:blip r:embed="rId2"/>
          <a:stretch>
            <a:fillRect/>
          </a:stretch>
        </p:blipFill>
        <p:spPr>
          <a:xfrm>
            <a:off x="0" y="685800"/>
            <a:ext cx="10972800" cy="5486400"/>
          </a:xfrm>
          <a:prstGeom prst="rect">
            <a:avLst/>
          </a:prstGeom>
        </p:spPr>
      </p:pic>
      <p:sp>
        <p:nvSpPr>
          <p:cNvPr id="2" name="Title 1">
            <a:extLst>
              <a:ext uri="{FF2B5EF4-FFF2-40B4-BE49-F238E27FC236}">
                <a16:creationId xmlns:a16="http://schemas.microsoft.com/office/drawing/2014/main" id="{C3CA2D6C-D57A-8A8B-5D4B-7CA2684DA05F}"/>
              </a:ext>
            </a:extLst>
          </p:cNvPr>
          <p:cNvSpPr>
            <a:spLocks noGrp="1"/>
          </p:cNvSpPr>
          <p:nvPr>
            <p:ph type="title"/>
          </p:nvPr>
        </p:nvSpPr>
        <p:spPr/>
        <p:txBody>
          <a:bodyPr/>
          <a:lstStyle/>
          <a:p>
            <a:r>
              <a:rPr lang="en-US" b="0" dirty="0"/>
              <a:t>Projected Tape Needs 2022-2040</a:t>
            </a:r>
          </a:p>
        </p:txBody>
      </p:sp>
      <p:sp>
        <p:nvSpPr>
          <p:cNvPr id="4" name="Slide Number Placeholder 3">
            <a:extLst>
              <a:ext uri="{FF2B5EF4-FFF2-40B4-BE49-F238E27FC236}">
                <a16:creationId xmlns:a16="http://schemas.microsoft.com/office/drawing/2014/main" id="{DECCF956-6FEB-84A4-455A-052737FC795B}"/>
              </a:ext>
            </a:extLst>
          </p:cNvPr>
          <p:cNvSpPr>
            <a:spLocks noGrp="1"/>
          </p:cNvSpPr>
          <p:nvPr>
            <p:ph type="sldNum" sz="quarter" idx="2"/>
          </p:nvPr>
        </p:nvSpPr>
        <p:spPr/>
        <p:txBody>
          <a:bodyPr/>
          <a:lstStyle/>
          <a:p>
            <a:fld id="{86CB4B4D-7CA3-9044-876B-883B54F8677D}" type="slidenum">
              <a:rPr lang="en-US" smtClean="0"/>
              <a:t>17</a:t>
            </a:fld>
            <a:endParaRPr lang="en-US"/>
          </a:p>
        </p:txBody>
      </p:sp>
      <p:pic>
        <p:nvPicPr>
          <p:cNvPr id="7" name="Picture 6">
            <a:extLst>
              <a:ext uri="{FF2B5EF4-FFF2-40B4-BE49-F238E27FC236}">
                <a16:creationId xmlns:a16="http://schemas.microsoft.com/office/drawing/2014/main" id="{ACC75E26-A193-AE6C-ACCD-DCE368DCF060}"/>
              </a:ext>
            </a:extLst>
          </p:cNvPr>
          <p:cNvPicPr>
            <a:picLocks noChangeAspect="1"/>
          </p:cNvPicPr>
          <p:nvPr/>
        </p:nvPicPr>
        <p:blipFill>
          <a:blip r:embed="rId3"/>
          <a:stretch>
            <a:fillRect/>
          </a:stretch>
        </p:blipFill>
        <p:spPr>
          <a:xfrm>
            <a:off x="1293223" y="5600497"/>
            <a:ext cx="8830866" cy="726424"/>
          </a:xfrm>
          <a:prstGeom prst="rect">
            <a:avLst/>
          </a:prstGeom>
        </p:spPr>
      </p:pic>
    </p:spTree>
    <p:extLst>
      <p:ext uri="{BB962C8B-B14F-4D97-AF65-F5344CB8AC3E}">
        <p14:creationId xmlns:p14="http://schemas.microsoft.com/office/powerpoint/2010/main" val="225611349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3A974-E4B5-5167-D0FD-54125017752C}"/>
              </a:ext>
            </a:extLst>
          </p:cNvPr>
          <p:cNvSpPr>
            <a:spLocks noGrp="1"/>
          </p:cNvSpPr>
          <p:nvPr>
            <p:ph type="title"/>
          </p:nvPr>
        </p:nvSpPr>
        <p:spPr/>
        <p:txBody>
          <a:bodyPr/>
          <a:lstStyle/>
          <a:p>
            <a:r>
              <a:rPr lang="en-US" dirty="0"/>
              <a:t>Numbers for tape needs</a:t>
            </a:r>
          </a:p>
        </p:txBody>
      </p:sp>
      <p:sp>
        <p:nvSpPr>
          <p:cNvPr id="3" name="Text Placeholder 2">
            <a:extLst>
              <a:ext uri="{FF2B5EF4-FFF2-40B4-BE49-F238E27FC236}">
                <a16:creationId xmlns:a16="http://schemas.microsoft.com/office/drawing/2014/main" id="{D69114F8-7357-A84D-7F7A-4837EF66D19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3B637A0-72BF-FAA8-D588-3C5DA898198F}"/>
              </a:ext>
            </a:extLst>
          </p:cNvPr>
          <p:cNvSpPr>
            <a:spLocks noGrp="1"/>
          </p:cNvSpPr>
          <p:nvPr>
            <p:ph type="sldNum" sz="quarter" idx="2"/>
          </p:nvPr>
        </p:nvSpPr>
        <p:spPr/>
        <p:txBody>
          <a:bodyPr/>
          <a:lstStyle/>
          <a:p>
            <a:fld id="{86CB4B4D-7CA3-9044-876B-883B54F8677D}" type="slidenum">
              <a:rPr lang="en-US" smtClean="0"/>
              <a:t>18</a:t>
            </a:fld>
            <a:endParaRPr lang="en-US"/>
          </a:p>
        </p:txBody>
      </p:sp>
      <p:pic>
        <p:nvPicPr>
          <p:cNvPr id="5" name="Picture 4">
            <a:extLst>
              <a:ext uri="{FF2B5EF4-FFF2-40B4-BE49-F238E27FC236}">
                <a16:creationId xmlns:a16="http://schemas.microsoft.com/office/drawing/2014/main" id="{DCF0014B-07FF-082A-5271-E9B0C6E7CAB8}"/>
              </a:ext>
            </a:extLst>
          </p:cNvPr>
          <p:cNvPicPr>
            <a:picLocks noChangeAspect="1"/>
          </p:cNvPicPr>
          <p:nvPr/>
        </p:nvPicPr>
        <p:blipFill>
          <a:blip r:embed="rId2"/>
          <a:stretch>
            <a:fillRect/>
          </a:stretch>
        </p:blipFill>
        <p:spPr>
          <a:xfrm>
            <a:off x="522514" y="893589"/>
            <a:ext cx="11293160" cy="5137324"/>
          </a:xfrm>
          <a:prstGeom prst="rect">
            <a:avLst/>
          </a:prstGeom>
        </p:spPr>
      </p:pic>
    </p:spTree>
    <p:extLst>
      <p:ext uri="{BB962C8B-B14F-4D97-AF65-F5344CB8AC3E}">
        <p14:creationId xmlns:p14="http://schemas.microsoft.com/office/powerpoint/2010/main" val="198798439"/>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DE764-9939-6A6D-EABB-B68041F87A0A}"/>
              </a:ext>
            </a:extLst>
          </p:cNvPr>
          <p:cNvSpPr>
            <a:spLocks noGrp="1"/>
          </p:cNvSpPr>
          <p:nvPr>
            <p:ph type="title"/>
          </p:nvPr>
        </p:nvSpPr>
        <p:spPr/>
        <p:txBody>
          <a:bodyPr/>
          <a:lstStyle/>
          <a:p>
            <a:r>
              <a:rPr lang="en-US" dirty="0"/>
              <a:t>Projected CPU needs 2022-2030</a:t>
            </a:r>
          </a:p>
        </p:txBody>
      </p:sp>
      <p:sp>
        <p:nvSpPr>
          <p:cNvPr id="4" name="Slide Number Placeholder 3">
            <a:extLst>
              <a:ext uri="{FF2B5EF4-FFF2-40B4-BE49-F238E27FC236}">
                <a16:creationId xmlns:a16="http://schemas.microsoft.com/office/drawing/2014/main" id="{17A94433-BA5E-557C-6D81-9CA59611B0E0}"/>
              </a:ext>
            </a:extLst>
          </p:cNvPr>
          <p:cNvSpPr>
            <a:spLocks noGrp="1"/>
          </p:cNvSpPr>
          <p:nvPr>
            <p:ph type="sldNum" sz="quarter" idx="2"/>
          </p:nvPr>
        </p:nvSpPr>
        <p:spPr/>
        <p:txBody>
          <a:bodyPr/>
          <a:lstStyle/>
          <a:p>
            <a:fld id="{86CB4B4D-7CA3-9044-876B-883B54F8677D}" type="slidenum">
              <a:rPr lang="en-US" smtClean="0"/>
              <a:t>19</a:t>
            </a:fld>
            <a:endParaRPr lang="en-US"/>
          </a:p>
        </p:txBody>
      </p:sp>
      <p:pic>
        <p:nvPicPr>
          <p:cNvPr id="5" name="Picture 4" descr="A graph of a graph showing the number of models&#10;&#10;Description automatically generated with medium confidence">
            <a:extLst>
              <a:ext uri="{FF2B5EF4-FFF2-40B4-BE49-F238E27FC236}">
                <a16:creationId xmlns:a16="http://schemas.microsoft.com/office/drawing/2014/main" id="{DF744273-F0A4-2314-CE10-9CFAB5B50E40}"/>
              </a:ext>
            </a:extLst>
          </p:cNvPr>
          <p:cNvPicPr>
            <a:picLocks noChangeAspect="1"/>
          </p:cNvPicPr>
          <p:nvPr/>
        </p:nvPicPr>
        <p:blipFill>
          <a:blip r:embed="rId2"/>
          <a:stretch>
            <a:fillRect/>
          </a:stretch>
        </p:blipFill>
        <p:spPr>
          <a:xfrm>
            <a:off x="0" y="685800"/>
            <a:ext cx="10972800" cy="5486400"/>
          </a:xfrm>
          <a:prstGeom prst="rect">
            <a:avLst/>
          </a:prstGeom>
        </p:spPr>
      </p:pic>
    </p:spTree>
    <p:extLst>
      <p:ext uri="{BB962C8B-B14F-4D97-AF65-F5344CB8AC3E}">
        <p14:creationId xmlns:p14="http://schemas.microsoft.com/office/powerpoint/2010/main" val="115145211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FB13-B251-ECF7-8015-4DF176E39B18}"/>
              </a:ext>
            </a:extLst>
          </p:cNvPr>
          <p:cNvSpPr>
            <a:spLocks noGrp="1"/>
          </p:cNvSpPr>
          <p:nvPr>
            <p:ph type="title"/>
          </p:nvPr>
        </p:nvSpPr>
        <p:spPr/>
        <p:txBody>
          <a:bodyPr/>
          <a:lstStyle/>
          <a:p>
            <a:r>
              <a:rPr lang="en-US" dirty="0"/>
              <a:t>This talk</a:t>
            </a:r>
          </a:p>
        </p:txBody>
      </p:sp>
      <p:sp>
        <p:nvSpPr>
          <p:cNvPr id="3" name="Text Placeholder 2">
            <a:extLst>
              <a:ext uri="{FF2B5EF4-FFF2-40B4-BE49-F238E27FC236}">
                <a16:creationId xmlns:a16="http://schemas.microsoft.com/office/drawing/2014/main" id="{752CA969-F8C1-8644-4DEA-AF3CAF1BBC8B}"/>
              </a:ext>
            </a:extLst>
          </p:cNvPr>
          <p:cNvSpPr>
            <a:spLocks noGrp="1"/>
          </p:cNvSpPr>
          <p:nvPr>
            <p:ph type="body" idx="1"/>
          </p:nvPr>
        </p:nvSpPr>
        <p:spPr/>
        <p:txBody>
          <a:bodyPr/>
          <a:lstStyle/>
          <a:p>
            <a:r>
              <a:rPr lang="en-US" dirty="0"/>
              <a:t>Overview of DUNE computing</a:t>
            </a:r>
          </a:p>
          <a:p>
            <a:pPr lvl="1"/>
            <a:r>
              <a:rPr lang="en-US" dirty="0"/>
              <a:t>Organization big picture</a:t>
            </a:r>
          </a:p>
          <a:p>
            <a:pPr lvl="1"/>
            <a:r>
              <a:rPr lang="en-US" dirty="0"/>
              <a:t>Hardware resource model</a:t>
            </a:r>
          </a:p>
        </p:txBody>
      </p:sp>
      <p:sp>
        <p:nvSpPr>
          <p:cNvPr id="4" name="Slide Number Placeholder 3">
            <a:extLst>
              <a:ext uri="{FF2B5EF4-FFF2-40B4-BE49-F238E27FC236}">
                <a16:creationId xmlns:a16="http://schemas.microsoft.com/office/drawing/2014/main" id="{6C4B0C10-6E45-DDCF-E835-FF9181EE3037}"/>
              </a:ext>
            </a:extLst>
          </p:cNvPr>
          <p:cNvSpPr>
            <a:spLocks noGrp="1"/>
          </p:cNvSpPr>
          <p:nvPr>
            <p:ph type="sldNum" sz="quarter" idx="2"/>
          </p:nvPr>
        </p:nvSpPr>
        <p:spPr/>
        <p:txBody>
          <a:bodyPr/>
          <a:lstStyle/>
          <a:p>
            <a:fld id="{86CB4B4D-7CA3-9044-876B-883B54F8677D}" type="slidenum">
              <a:rPr lang="en-US" smtClean="0"/>
              <a:t>2</a:t>
            </a:fld>
            <a:endParaRPr lang="en-US"/>
          </a:p>
        </p:txBody>
      </p:sp>
    </p:spTree>
    <p:extLst>
      <p:ext uri="{BB962C8B-B14F-4D97-AF65-F5344CB8AC3E}">
        <p14:creationId xmlns:p14="http://schemas.microsoft.com/office/powerpoint/2010/main" val="19187718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DE764-9939-6A6D-EABB-B68041F87A0A}"/>
              </a:ext>
            </a:extLst>
          </p:cNvPr>
          <p:cNvSpPr>
            <a:spLocks noGrp="1"/>
          </p:cNvSpPr>
          <p:nvPr>
            <p:ph type="title"/>
          </p:nvPr>
        </p:nvSpPr>
        <p:spPr/>
        <p:txBody>
          <a:bodyPr/>
          <a:lstStyle/>
          <a:p>
            <a:r>
              <a:rPr lang="en-US" dirty="0"/>
              <a:t>Projected CPU needs 2022-2040</a:t>
            </a:r>
          </a:p>
        </p:txBody>
      </p:sp>
      <p:sp>
        <p:nvSpPr>
          <p:cNvPr id="4" name="Slide Number Placeholder 3">
            <a:extLst>
              <a:ext uri="{FF2B5EF4-FFF2-40B4-BE49-F238E27FC236}">
                <a16:creationId xmlns:a16="http://schemas.microsoft.com/office/drawing/2014/main" id="{17A94433-BA5E-557C-6D81-9CA59611B0E0}"/>
              </a:ext>
            </a:extLst>
          </p:cNvPr>
          <p:cNvSpPr>
            <a:spLocks noGrp="1"/>
          </p:cNvSpPr>
          <p:nvPr>
            <p:ph type="sldNum" sz="quarter" idx="2"/>
          </p:nvPr>
        </p:nvSpPr>
        <p:spPr/>
        <p:txBody>
          <a:bodyPr/>
          <a:lstStyle/>
          <a:p>
            <a:fld id="{86CB4B4D-7CA3-9044-876B-883B54F8677D}" type="slidenum">
              <a:rPr lang="en-US" smtClean="0"/>
              <a:t>20</a:t>
            </a:fld>
            <a:endParaRPr lang="en-US"/>
          </a:p>
        </p:txBody>
      </p:sp>
      <p:pic>
        <p:nvPicPr>
          <p:cNvPr id="6" name="Picture 5" descr="A graph showing the number of model models&#10;&#10;Description automatically generated">
            <a:extLst>
              <a:ext uri="{FF2B5EF4-FFF2-40B4-BE49-F238E27FC236}">
                <a16:creationId xmlns:a16="http://schemas.microsoft.com/office/drawing/2014/main" id="{24573D43-7D15-9F74-CB08-D68545F5C0CF}"/>
              </a:ext>
            </a:extLst>
          </p:cNvPr>
          <p:cNvPicPr>
            <a:picLocks noChangeAspect="1"/>
          </p:cNvPicPr>
          <p:nvPr/>
        </p:nvPicPr>
        <p:blipFill>
          <a:blip r:embed="rId2"/>
          <a:stretch>
            <a:fillRect/>
          </a:stretch>
        </p:blipFill>
        <p:spPr>
          <a:xfrm>
            <a:off x="133082" y="685800"/>
            <a:ext cx="10972800" cy="5486400"/>
          </a:xfrm>
          <a:prstGeom prst="rect">
            <a:avLst/>
          </a:prstGeom>
        </p:spPr>
      </p:pic>
      <p:sp>
        <p:nvSpPr>
          <p:cNvPr id="7" name="TextBox 6">
            <a:extLst>
              <a:ext uri="{FF2B5EF4-FFF2-40B4-BE49-F238E27FC236}">
                <a16:creationId xmlns:a16="http://schemas.microsoft.com/office/drawing/2014/main" id="{0D3125CE-4EA9-D763-8975-B859854937AE}"/>
              </a:ext>
            </a:extLst>
          </p:cNvPr>
          <p:cNvSpPr txBox="1"/>
          <p:nvPr/>
        </p:nvSpPr>
        <p:spPr>
          <a:xfrm>
            <a:off x="6645500" y="3428999"/>
            <a:ext cx="3013656" cy="646331"/>
          </a:xfrm>
          <a:prstGeom prst="rect">
            <a:avLst/>
          </a:prstGeom>
          <a:noFill/>
        </p:spPr>
        <p:txBody>
          <a:bodyPr wrap="square" rtlCol="0">
            <a:spAutoFit/>
          </a:bodyPr>
          <a:lstStyle/>
          <a:p>
            <a:r>
              <a:rPr lang="en-US" sz="1800" dirty="0"/>
              <a:t>CPU estimate driven by simulation needs for ND</a:t>
            </a:r>
          </a:p>
        </p:txBody>
      </p:sp>
    </p:spTree>
    <p:extLst>
      <p:ext uri="{BB962C8B-B14F-4D97-AF65-F5344CB8AC3E}">
        <p14:creationId xmlns:p14="http://schemas.microsoft.com/office/powerpoint/2010/main" val="1969548130"/>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EA5D0-91F9-77A8-ECD1-D735E0B17800}"/>
              </a:ext>
            </a:extLst>
          </p:cNvPr>
          <p:cNvSpPr>
            <a:spLocks noGrp="1"/>
          </p:cNvSpPr>
          <p:nvPr>
            <p:ph type="title"/>
          </p:nvPr>
        </p:nvSpPr>
        <p:spPr/>
        <p:txBody>
          <a:bodyPr/>
          <a:lstStyle/>
          <a:p>
            <a:r>
              <a:rPr lang="en-US" dirty="0"/>
              <a:t>Actual CPU usage in 2023</a:t>
            </a:r>
          </a:p>
        </p:txBody>
      </p:sp>
      <p:pic>
        <p:nvPicPr>
          <p:cNvPr id="5" name="Picture 4">
            <a:extLst>
              <a:ext uri="{FF2B5EF4-FFF2-40B4-BE49-F238E27FC236}">
                <a16:creationId xmlns:a16="http://schemas.microsoft.com/office/drawing/2014/main" id="{B6783B27-CC05-C5E8-9BE6-58048ECD8E2F}"/>
              </a:ext>
            </a:extLst>
          </p:cNvPr>
          <p:cNvPicPr>
            <a:picLocks noChangeAspect="1"/>
          </p:cNvPicPr>
          <p:nvPr/>
        </p:nvPicPr>
        <p:blipFill>
          <a:blip r:embed="rId2"/>
          <a:stretch>
            <a:fillRect/>
          </a:stretch>
        </p:blipFill>
        <p:spPr>
          <a:xfrm>
            <a:off x="888275" y="624359"/>
            <a:ext cx="9823268" cy="6094515"/>
          </a:xfrm>
          <a:prstGeom prst="rect">
            <a:avLst/>
          </a:prstGeom>
        </p:spPr>
      </p:pic>
      <p:sp>
        <p:nvSpPr>
          <p:cNvPr id="3" name="Text Placeholder 2">
            <a:extLst>
              <a:ext uri="{FF2B5EF4-FFF2-40B4-BE49-F238E27FC236}">
                <a16:creationId xmlns:a16="http://schemas.microsoft.com/office/drawing/2014/main" id="{779E2490-FA41-1695-C63B-B416FBA876E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206DE3-572C-1FE4-9E6C-76DFA8258CB0}"/>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317610041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CFE22-2A50-6D75-ACB2-FE1C454EF2DB}"/>
              </a:ext>
            </a:extLst>
          </p:cNvPr>
          <p:cNvSpPr>
            <a:spLocks noGrp="1"/>
          </p:cNvSpPr>
          <p:nvPr>
            <p:ph type="title"/>
          </p:nvPr>
        </p:nvSpPr>
        <p:spPr/>
        <p:txBody>
          <a:bodyPr/>
          <a:lstStyle/>
          <a:p>
            <a:r>
              <a:rPr lang="en-US" dirty="0"/>
              <a:t>Summary of resource request for 2024</a:t>
            </a:r>
          </a:p>
        </p:txBody>
      </p:sp>
      <p:sp>
        <p:nvSpPr>
          <p:cNvPr id="3" name="Text Placeholder 2">
            <a:extLst>
              <a:ext uri="{FF2B5EF4-FFF2-40B4-BE49-F238E27FC236}">
                <a16:creationId xmlns:a16="http://schemas.microsoft.com/office/drawing/2014/main" id="{2389A356-7AF0-F2C3-3914-B13A3FDB038F}"/>
              </a:ext>
            </a:extLst>
          </p:cNvPr>
          <p:cNvSpPr>
            <a:spLocks noGrp="1"/>
          </p:cNvSpPr>
          <p:nvPr>
            <p:ph type="body" idx="1"/>
          </p:nvPr>
        </p:nvSpPr>
        <p:spPr>
          <a:xfrm>
            <a:off x="716692" y="4362270"/>
            <a:ext cx="11402453" cy="1668643"/>
          </a:xfrm>
        </p:spPr>
        <p:txBody>
          <a:bodyPr/>
          <a:lstStyle/>
          <a:p>
            <a:r>
              <a:rPr lang="en-US" dirty="0"/>
              <a:t>Disk request includes existing FNAL and CERN contributions</a:t>
            </a:r>
          </a:p>
        </p:txBody>
      </p:sp>
      <p:sp>
        <p:nvSpPr>
          <p:cNvPr id="5" name="Slide Number Placeholder 4">
            <a:extLst>
              <a:ext uri="{FF2B5EF4-FFF2-40B4-BE49-F238E27FC236}">
                <a16:creationId xmlns:a16="http://schemas.microsoft.com/office/drawing/2014/main" id="{B16BF351-F5DD-44F9-8232-F466FD7CED82}"/>
              </a:ext>
            </a:extLst>
          </p:cNvPr>
          <p:cNvSpPr>
            <a:spLocks noGrp="1"/>
          </p:cNvSpPr>
          <p:nvPr>
            <p:ph type="sldNum" sz="quarter" idx="2"/>
          </p:nvPr>
        </p:nvSpPr>
        <p:spPr>
          <a:xfrm>
            <a:off x="224626" y="6553200"/>
            <a:ext cx="329555" cy="135134"/>
          </a:xfrm>
        </p:spPr>
        <p:txBody>
          <a:bodyPr/>
          <a:lstStyle/>
          <a:p>
            <a:fld id="{86CB4B4D-7CA3-9044-876B-883B54F8677D}" type="slidenum">
              <a:rPr lang="en-US" smtClean="0"/>
              <a:t>22</a:t>
            </a:fld>
            <a:endParaRPr lang="en-US" dirty="0"/>
          </a:p>
        </p:txBody>
      </p:sp>
      <p:pic>
        <p:nvPicPr>
          <p:cNvPr id="4" name="Picture 3">
            <a:extLst>
              <a:ext uri="{FF2B5EF4-FFF2-40B4-BE49-F238E27FC236}">
                <a16:creationId xmlns:a16="http://schemas.microsoft.com/office/drawing/2014/main" id="{F62C0779-FC32-E6A6-D74D-D41712AF2784}"/>
              </a:ext>
            </a:extLst>
          </p:cNvPr>
          <p:cNvPicPr>
            <a:picLocks noChangeAspect="1"/>
          </p:cNvPicPr>
          <p:nvPr/>
        </p:nvPicPr>
        <p:blipFill>
          <a:blip r:embed="rId2"/>
          <a:stretch>
            <a:fillRect/>
          </a:stretch>
        </p:blipFill>
        <p:spPr>
          <a:xfrm>
            <a:off x="1181067" y="679629"/>
            <a:ext cx="9402850" cy="3569168"/>
          </a:xfrm>
          <a:prstGeom prst="rect">
            <a:avLst/>
          </a:prstGeom>
        </p:spPr>
      </p:pic>
    </p:spTree>
    <p:extLst>
      <p:ext uri="{BB962C8B-B14F-4D97-AF65-F5344CB8AC3E}">
        <p14:creationId xmlns:p14="http://schemas.microsoft.com/office/powerpoint/2010/main" val="401920850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8A3E8-ADDB-CCBA-4579-AAE58AA77053}"/>
              </a:ext>
            </a:extLst>
          </p:cNvPr>
          <p:cNvSpPr>
            <a:spLocks noGrp="1"/>
          </p:cNvSpPr>
          <p:nvPr>
            <p:ph type="title"/>
          </p:nvPr>
        </p:nvSpPr>
        <p:spPr>
          <a:xfrm>
            <a:off x="7386452" y="432610"/>
            <a:ext cx="4280615" cy="569268"/>
          </a:xfrm>
        </p:spPr>
        <p:txBody>
          <a:bodyPr/>
          <a:lstStyle/>
          <a:p>
            <a:r>
              <a:rPr lang="en-US" dirty="0"/>
              <a:t>DUNE computing model</a:t>
            </a:r>
          </a:p>
        </p:txBody>
      </p:sp>
      <p:sp>
        <p:nvSpPr>
          <p:cNvPr id="3" name="Slide Number Placeholder 2">
            <a:extLst>
              <a:ext uri="{FF2B5EF4-FFF2-40B4-BE49-F238E27FC236}">
                <a16:creationId xmlns:a16="http://schemas.microsoft.com/office/drawing/2014/main" id="{85506F90-36F5-E996-79AB-80B5EBFBA731}"/>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23</a:t>
            </a:fld>
            <a:endParaRPr lang="en-US" dirty="0"/>
          </a:p>
        </p:txBody>
      </p:sp>
      <p:sp>
        <p:nvSpPr>
          <p:cNvPr id="4" name="Text Placeholder 3">
            <a:extLst>
              <a:ext uri="{FF2B5EF4-FFF2-40B4-BE49-F238E27FC236}">
                <a16:creationId xmlns:a16="http://schemas.microsoft.com/office/drawing/2014/main" id="{8F1221C4-B38D-54ED-865E-9B0D1B2CF70F}"/>
              </a:ext>
            </a:extLst>
          </p:cNvPr>
          <p:cNvSpPr>
            <a:spLocks noGrp="1"/>
          </p:cNvSpPr>
          <p:nvPr>
            <p:ph type="body" idx="1"/>
          </p:nvPr>
        </p:nvSpPr>
        <p:spPr>
          <a:xfrm>
            <a:off x="7493330" y="1238250"/>
            <a:ext cx="4429496" cy="4846638"/>
          </a:xfrm>
        </p:spPr>
        <p:txBody>
          <a:bodyPr/>
          <a:lstStyle/>
          <a:p>
            <a:r>
              <a:rPr lang="en-US" dirty="0"/>
              <a:t>Less hierarchical than original WLCG model</a:t>
            </a:r>
          </a:p>
          <a:p>
            <a:r>
              <a:rPr lang="en-US" dirty="0"/>
              <a:t>Able to use opportunistic resources</a:t>
            </a:r>
          </a:p>
          <a:p>
            <a:r>
              <a:rPr lang="en-US" dirty="0"/>
              <a:t>Sites offer services</a:t>
            </a:r>
          </a:p>
          <a:p>
            <a:pPr lvl="1"/>
            <a:r>
              <a:rPr lang="en-US" dirty="0">
                <a:latin typeface="Arial" panose="020B0604020202020204" pitchFamily="34" charset="0"/>
                <a:cs typeface="Arial" panose="020B0604020202020204" pitchFamily="34" charset="0"/>
              </a:rPr>
              <a:t>Archival (few)</a:t>
            </a:r>
          </a:p>
          <a:p>
            <a:pPr lvl="1"/>
            <a:r>
              <a:rPr lang="en-US" dirty="0">
                <a:latin typeface="Arial" panose="020B0604020202020204" pitchFamily="34" charset="0"/>
                <a:cs typeface="Arial" panose="020B0604020202020204" pitchFamily="34" charset="0"/>
              </a:rPr>
              <a:t>Disk (</a:t>
            </a:r>
            <a:r>
              <a:rPr lang="en-US" dirty="0" err="1">
                <a:latin typeface="Arial" panose="020B0604020202020204" pitchFamily="34" charset="0"/>
                <a:cs typeface="Arial" panose="020B0604020202020204" pitchFamily="34" charset="0"/>
              </a:rPr>
              <a:t>Rucio</a:t>
            </a:r>
            <a:r>
              <a:rPr lang="en-US" dirty="0">
                <a:latin typeface="Arial" panose="020B0604020202020204" pitchFamily="34" charset="0"/>
                <a:cs typeface="Arial" panose="020B0604020202020204" pitchFamily="34" charset="0"/>
              </a:rPr>
              <a:t> Storage Element)</a:t>
            </a:r>
          </a:p>
          <a:p>
            <a:pPr lvl="1"/>
            <a:r>
              <a:rPr lang="en-US" dirty="0">
                <a:latin typeface="Arial" panose="020B0604020202020204" pitchFamily="34" charset="0"/>
                <a:cs typeface="Arial" panose="020B0604020202020204" pitchFamily="34" charset="0"/>
              </a:rPr>
              <a:t>CPU</a:t>
            </a:r>
          </a:p>
          <a:p>
            <a:pPr lvl="1"/>
            <a:r>
              <a:rPr lang="en-US" dirty="0">
                <a:latin typeface="Arial" panose="020B0604020202020204" pitchFamily="34" charset="0"/>
                <a:cs typeface="Arial" panose="020B0604020202020204" pitchFamily="34" charset="0"/>
              </a:rPr>
              <a:t>HPC</a:t>
            </a:r>
          </a:p>
          <a:p>
            <a:pPr marL="88900" indent="0">
              <a:buNone/>
            </a:pPr>
            <a:endParaRPr lang="en-US" dirty="0"/>
          </a:p>
        </p:txBody>
      </p:sp>
      <p:pic>
        <p:nvPicPr>
          <p:cNvPr id="6" name="Picture 5" descr="Diagram&#10;&#10;Description automatically generated">
            <a:extLst>
              <a:ext uri="{FF2B5EF4-FFF2-40B4-BE49-F238E27FC236}">
                <a16:creationId xmlns:a16="http://schemas.microsoft.com/office/drawing/2014/main" id="{AA2A9DFC-89B7-F826-06A0-55CC8F57B615}"/>
              </a:ext>
            </a:extLst>
          </p:cNvPr>
          <p:cNvPicPr>
            <a:picLocks noChangeAspect="1"/>
          </p:cNvPicPr>
          <p:nvPr/>
        </p:nvPicPr>
        <p:blipFill>
          <a:blip r:embed="rId2"/>
          <a:stretch>
            <a:fillRect/>
          </a:stretch>
        </p:blipFill>
        <p:spPr>
          <a:xfrm>
            <a:off x="118753" y="182244"/>
            <a:ext cx="7267699" cy="6509331"/>
          </a:xfrm>
          <a:prstGeom prst="rect">
            <a:avLst/>
          </a:prstGeom>
        </p:spPr>
      </p:pic>
      <p:sp>
        <p:nvSpPr>
          <p:cNvPr id="5" name="Date Placeholder 4">
            <a:extLst>
              <a:ext uri="{FF2B5EF4-FFF2-40B4-BE49-F238E27FC236}">
                <a16:creationId xmlns:a16="http://schemas.microsoft.com/office/drawing/2014/main" id="{7247186A-6526-395B-5B95-1DF0EA3D0935}"/>
              </a:ext>
            </a:extLst>
          </p:cNvPr>
          <p:cNvSpPr>
            <a:spLocks noGrp="1"/>
          </p:cNvSpPr>
          <p:nvPr>
            <p:ph type="dt" idx="10"/>
          </p:nvPr>
        </p:nvSpPr>
        <p:spPr/>
        <p:txBody>
          <a:bodyPr/>
          <a:lstStyle/>
          <a:p>
            <a:r>
              <a:rPr lang="en-US" dirty="0"/>
              <a:t>3/23/23</a:t>
            </a:r>
          </a:p>
        </p:txBody>
      </p:sp>
      <p:sp>
        <p:nvSpPr>
          <p:cNvPr id="7" name="Footer Placeholder 6">
            <a:extLst>
              <a:ext uri="{FF2B5EF4-FFF2-40B4-BE49-F238E27FC236}">
                <a16:creationId xmlns:a16="http://schemas.microsoft.com/office/drawing/2014/main" id="{8549B436-1B14-1497-E736-E35AAFCBBA65}"/>
              </a:ext>
            </a:extLst>
          </p:cNvPr>
          <p:cNvSpPr>
            <a:spLocks noGrp="1"/>
          </p:cNvSpPr>
          <p:nvPr>
            <p:ph type="ftr" idx="11"/>
          </p:nvPr>
        </p:nvSpPr>
        <p:spPr/>
        <p:txBody>
          <a:bodyPr/>
          <a:lstStyle/>
          <a:p>
            <a:r>
              <a:rPr lang="en-US" dirty="0"/>
              <a:t>LBNC March 2023</a:t>
            </a:r>
          </a:p>
        </p:txBody>
      </p:sp>
    </p:spTree>
    <p:extLst>
      <p:ext uri="{BB962C8B-B14F-4D97-AF65-F5344CB8AC3E}">
        <p14:creationId xmlns:p14="http://schemas.microsoft.com/office/powerpoint/2010/main" val="2951669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
            <a:extLst>
              <a:ext uri="{FF2B5EF4-FFF2-40B4-BE49-F238E27FC236}">
                <a16:creationId xmlns:a16="http://schemas.microsoft.com/office/drawing/2014/main" id="{2C4B5738-8D38-D455-F9BB-ABC5E9E5C3D6}"/>
              </a:ext>
            </a:extLst>
          </p:cNvPr>
          <p:cNvSpPr>
            <a:spLocks noGrp="1"/>
          </p:cNvSpPr>
          <p:nvPr>
            <p:ph type="body" idx="1"/>
          </p:nvPr>
        </p:nvSpPr>
        <p:spPr>
          <a:xfrm>
            <a:off x="549103" y="2120082"/>
            <a:ext cx="5338140" cy="737519"/>
          </a:xfrm>
        </p:spPr>
        <p:txBody>
          <a:bodyPr/>
          <a:lstStyle/>
          <a:p>
            <a:r>
              <a:rPr lang="en-US" sz="2400" dirty="0"/>
              <a:t>Disk ~ 5-10% of an LHC expt. </a:t>
            </a:r>
          </a:p>
        </p:txBody>
      </p:sp>
      <p:sp>
        <p:nvSpPr>
          <p:cNvPr id="14" name="Text Placeholder 2">
            <a:extLst>
              <a:ext uri="{FF2B5EF4-FFF2-40B4-BE49-F238E27FC236}">
                <a16:creationId xmlns:a16="http://schemas.microsoft.com/office/drawing/2014/main" id="{58C3AEBD-BB99-C2FB-9F27-F8BA6BD0E7DD}"/>
              </a:ext>
            </a:extLst>
          </p:cNvPr>
          <p:cNvSpPr>
            <a:spLocks noGrp="1"/>
          </p:cNvSpPr>
          <p:nvPr>
            <p:ph type="body" idx="13"/>
          </p:nvPr>
        </p:nvSpPr>
        <p:spPr>
          <a:xfrm>
            <a:off x="6244261" y="5521483"/>
            <a:ext cx="5338140" cy="737519"/>
          </a:xfrm>
        </p:spPr>
        <p:txBody>
          <a:bodyPr/>
          <a:lstStyle/>
          <a:p>
            <a:endParaRPr lang="en-US"/>
          </a:p>
        </p:txBody>
      </p:sp>
      <p:sp>
        <p:nvSpPr>
          <p:cNvPr id="16" name="Title 3">
            <a:extLst>
              <a:ext uri="{FF2B5EF4-FFF2-40B4-BE49-F238E27FC236}">
                <a16:creationId xmlns:a16="http://schemas.microsoft.com/office/drawing/2014/main" id="{FE4A481D-B3A1-920A-B48E-A234212F10DA}"/>
              </a:ext>
            </a:extLst>
          </p:cNvPr>
          <p:cNvSpPr>
            <a:spLocks noGrp="1"/>
          </p:cNvSpPr>
          <p:nvPr>
            <p:ph type="title"/>
          </p:nvPr>
        </p:nvSpPr>
        <p:spPr>
          <a:xfrm>
            <a:off x="609600" y="462518"/>
            <a:ext cx="4950161" cy="647102"/>
          </a:xfrm>
        </p:spPr>
        <p:txBody>
          <a:bodyPr/>
          <a:lstStyle/>
          <a:p>
            <a:r>
              <a:rPr lang="en-US" dirty="0"/>
              <a:t>Disk compared to CMS </a:t>
            </a:r>
          </a:p>
        </p:txBody>
      </p:sp>
      <p:sp>
        <p:nvSpPr>
          <p:cNvPr id="3" name="Slide Number Placeholder 2">
            <a:extLst>
              <a:ext uri="{FF2B5EF4-FFF2-40B4-BE49-F238E27FC236}">
                <a16:creationId xmlns:a16="http://schemas.microsoft.com/office/drawing/2014/main" id="{83E0A807-3739-5DEC-2E20-0229B83F1A5A}"/>
              </a:ext>
            </a:extLst>
          </p:cNvPr>
          <p:cNvSpPr>
            <a:spLocks noGrp="1"/>
          </p:cNvSpPr>
          <p:nvPr>
            <p:ph type="sldNum" sz="quarter" idx="4"/>
          </p:nvPr>
        </p:nvSpPr>
        <p:spPr>
          <a:xfrm>
            <a:off x="605368" y="6549549"/>
            <a:ext cx="566925" cy="158697"/>
          </a:xfrm>
        </p:spPr>
        <p:txBody>
          <a:bodyPr anchor="b">
            <a:normAutofit fontScale="25000" lnSpcReduction="20000"/>
          </a:bodyPr>
          <a:lstStyle/>
          <a:p>
            <a:pPr>
              <a:lnSpc>
                <a:spcPct val="90000"/>
              </a:lnSpc>
              <a:spcAft>
                <a:spcPts val="600"/>
              </a:spcAft>
            </a:pPr>
            <a:endParaRPr lang="en-US" sz="300"/>
          </a:p>
          <a:p>
            <a:pPr>
              <a:lnSpc>
                <a:spcPct val="90000"/>
              </a:lnSpc>
              <a:spcAft>
                <a:spcPts val="600"/>
              </a:spcAft>
            </a:pPr>
            <a:fld id="{01A0B35B-92FC-4436-A986-B881E1E75555}" type="slidenum">
              <a:rPr lang="en-US" sz="300" smtClean="0"/>
              <a:pPr>
                <a:lnSpc>
                  <a:spcPct val="90000"/>
                </a:lnSpc>
                <a:spcAft>
                  <a:spcPts val="600"/>
                </a:spcAft>
              </a:pPr>
              <a:t>24</a:t>
            </a:fld>
            <a:endParaRPr lang="en-US" sz="300"/>
          </a:p>
          <a:p>
            <a:pPr>
              <a:lnSpc>
                <a:spcPct val="90000"/>
              </a:lnSpc>
              <a:spcAft>
                <a:spcPts val="600"/>
              </a:spcAft>
            </a:pPr>
            <a:endParaRPr lang="en-US" sz="300"/>
          </a:p>
        </p:txBody>
      </p:sp>
      <p:pic>
        <p:nvPicPr>
          <p:cNvPr id="5" name="Picture 4" descr="A graph of a number of data&#10;&#10;Description automatically generated with medium confidence">
            <a:extLst>
              <a:ext uri="{FF2B5EF4-FFF2-40B4-BE49-F238E27FC236}">
                <a16:creationId xmlns:a16="http://schemas.microsoft.com/office/drawing/2014/main" id="{CE45732E-909C-8E3B-7BB5-973E07553D27}"/>
              </a:ext>
            </a:extLst>
          </p:cNvPr>
          <p:cNvPicPr>
            <a:picLocks noChangeAspect="1"/>
          </p:cNvPicPr>
          <p:nvPr/>
        </p:nvPicPr>
        <p:blipFill>
          <a:blip r:embed="rId2"/>
          <a:stretch>
            <a:fillRect/>
          </a:stretch>
        </p:blipFill>
        <p:spPr>
          <a:xfrm>
            <a:off x="4966952" y="96592"/>
            <a:ext cx="7315200" cy="3657600"/>
          </a:xfrm>
          <a:prstGeom prst="rect">
            <a:avLst/>
          </a:prstGeom>
        </p:spPr>
      </p:pic>
      <p:pic>
        <p:nvPicPr>
          <p:cNvPr id="7" name="Picture 6" descr="Chart, line chart&#10;&#10;Description automatically generated">
            <a:extLst>
              <a:ext uri="{FF2B5EF4-FFF2-40B4-BE49-F238E27FC236}">
                <a16:creationId xmlns:a16="http://schemas.microsoft.com/office/drawing/2014/main" id="{85F414DA-4161-05BE-C8B0-402403B196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9715" y="3313647"/>
            <a:ext cx="6269673" cy="3761804"/>
          </a:xfrm>
          <a:prstGeom prst="rect">
            <a:avLst/>
          </a:prstGeom>
          <a:noFill/>
        </p:spPr>
      </p:pic>
    </p:spTree>
    <p:extLst>
      <p:ext uri="{BB962C8B-B14F-4D97-AF65-F5344CB8AC3E}">
        <p14:creationId xmlns:p14="http://schemas.microsoft.com/office/powerpoint/2010/main" val="27720892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3389DA3-FA2D-294F-00FB-DF46971DA364}"/>
              </a:ext>
            </a:extLst>
          </p:cNvPr>
          <p:cNvSpPr>
            <a:spLocks noGrp="1"/>
          </p:cNvSpPr>
          <p:nvPr>
            <p:ph type="body" idx="1"/>
          </p:nvPr>
        </p:nvSpPr>
        <p:spPr>
          <a:xfrm>
            <a:off x="605368" y="3673986"/>
            <a:ext cx="5338140" cy="737519"/>
          </a:xfrm>
        </p:spPr>
        <p:txBody>
          <a:bodyPr/>
          <a:lstStyle/>
          <a:p>
            <a:r>
              <a:rPr lang="en-US" sz="2400" dirty="0"/>
              <a:t>Tape 10-15% of an LHC experiment</a:t>
            </a:r>
          </a:p>
        </p:txBody>
      </p:sp>
      <p:sp>
        <p:nvSpPr>
          <p:cNvPr id="3" name="Text Placeholder 2">
            <a:extLst>
              <a:ext uri="{FF2B5EF4-FFF2-40B4-BE49-F238E27FC236}">
                <a16:creationId xmlns:a16="http://schemas.microsoft.com/office/drawing/2014/main" id="{76540E15-84B5-4BF0-F7E1-B91EA24D5BB6}"/>
              </a:ext>
            </a:extLst>
          </p:cNvPr>
          <p:cNvSpPr>
            <a:spLocks noGrp="1"/>
          </p:cNvSpPr>
          <p:nvPr>
            <p:ph type="body" idx="13"/>
          </p:nvPr>
        </p:nvSpPr>
        <p:spPr/>
        <p:txBody>
          <a:bodyPr/>
          <a:lstStyle/>
          <a:p>
            <a:endParaRPr lang="en-US"/>
          </a:p>
        </p:txBody>
      </p:sp>
      <p:sp>
        <p:nvSpPr>
          <p:cNvPr id="4" name="Title 3">
            <a:extLst>
              <a:ext uri="{FF2B5EF4-FFF2-40B4-BE49-F238E27FC236}">
                <a16:creationId xmlns:a16="http://schemas.microsoft.com/office/drawing/2014/main" id="{B6DFCEE4-0190-C605-7901-7E090CA1F52D}"/>
              </a:ext>
            </a:extLst>
          </p:cNvPr>
          <p:cNvSpPr>
            <a:spLocks noGrp="1"/>
          </p:cNvSpPr>
          <p:nvPr>
            <p:ph type="title"/>
          </p:nvPr>
        </p:nvSpPr>
        <p:spPr/>
        <p:txBody>
          <a:bodyPr/>
          <a:lstStyle/>
          <a:p>
            <a:r>
              <a:rPr lang="en-US" dirty="0"/>
              <a:t>Tape prediction</a:t>
            </a:r>
          </a:p>
        </p:txBody>
      </p:sp>
      <p:sp>
        <p:nvSpPr>
          <p:cNvPr id="5" name="Date Placeholder 4">
            <a:extLst>
              <a:ext uri="{FF2B5EF4-FFF2-40B4-BE49-F238E27FC236}">
                <a16:creationId xmlns:a16="http://schemas.microsoft.com/office/drawing/2014/main" id="{B1EC1901-D505-310E-BFD6-497C86583961}"/>
              </a:ext>
            </a:extLst>
          </p:cNvPr>
          <p:cNvSpPr>
            <a:spLocks noGrp="1"/>
          </p:cNvSpPr>
          <p:nvPr>
            <p:ph type="dt" sz="half" idx="2"/>
          </p:nvPr>
        </p:nvSpPr>
        <p:spPr/>
        <p:txBody>
          <a:bodyPr/>
          <a:lstStyle/>
          <a:p>
            <a:fld id="{0F959038-0EE5-4D40-94CC-11A27893214C}" type="datetime1">
              <a:rPr lang="en-US" smtClean="0"/>
              <a:t>3/16/24</a:t>
            </a:fld>
            <a:endParaRPr lang="en-US" dirty="0"/>
          </a:p>
        </p:txBody>
      </p:sp>
      <p:sp>
        <p:nvSpPr>
          <p:cNvPr id="6" name="Footer Placeholder 5">
            <a:extLst>
              <a:ext uri="{FF2B5EF4-FFF2-40B4-BE49-F238E27FC236}">
                <a16:creationId xmlns:a16="http://schemas.microsoft.com/office/drawing/2014/main" id="{2B23DC5D-AB33-C03A-AC73-00DE9DAD0D4D}"/>
              </a:ext>
            </a:extLst>
          </p:cNvPr>
          <p:cNvSpPr>
            <a:spLocks noGrp="1"/>
          </p:cNvSpPr>
          <p:nvPr>
            <p:ph type="ftr" sz="quarter" idx="3"/>
          </p:nvPr>
        </p:nvSpPr>
        <p:spPr/>
        <p:txBody>
          <a:bodyPr/>
          <a:lstStyle/>
          <a:p>
            <a:r>
              <a:rPr lang="en-US"/>
              <a:t>CHEP 2019</a:t>
            </a:r>
            <a:endParaRPr lang="en-US" dirty="0"/>
          </a:p>
        </p:txBody>
      </p:sp>
      <p:sp>
        <p:nvSpPr>
          <p:cNvPr id="7" name="Slide Number Placeholder 6">
            <a:extLst>
              <a:ext uri="{FF2B5EF4-FFF2-40B4-BE49-F238E27FC236}">
                <a16:creationId xmlns:a16="http://schemas.microsoft.com/office/drawing/2014/main" id="{51027B29-0AC5-75A4-07BD-3AAA1E3E74EC}"/>
              </a:ext>
            </a:extLst>
          </p:cNvPr>
          <p:cNvSpPr>
            <a:spLocks noGrp="1"/>
          </p:cNvSpPr>
          <p:nvPr>
            <p:ph type="sldNum" sz="quarter" idx="4"/>
          </p:nvPr>
        </p:nvSpPr>
        <p:spPr/>
        <p:txBody>
          <a:bodyPr/>
          <a:lstStyle/>
          <a:p>
            <a:endParaRPr lang="en-US"/>
          </a:p>
          <a:p>
            <a:fld id="{01A0B35B-92FC-4436-A986-B881E1E75555}" type="slidenum">
              <a:rPr lang="en-US" smtClean="0"/>
              <a:pPr/>
              <a:t>25</a:t>
            </a:fld>
            <a:endParaRPr lang="en-US"/>
          </a:p>
          <a:p>
            <a:endParaRPr lang="en-US" dirty="0"/>
          </a:p>
        </p:txBody>
      </p:sp>
      <p:pic>
        <p:nvPicPr>
          <p:cNvPr id="27" name="Content Placeholder 26" descr="A picture containing text, screenshot, line, plot&#10;&#10;Description automatically generated">
            <a:extLst>
              <a:ext uri="{FF2B5EF4-FFF2-40B4-BE49-F238E27FC236}">
                <a16:creationId xmlns:a16="http://schemas.microsoft.com/office/drawing/2014/main" id="{87F3E299-344D-EC3B-8849-D9C74961360D}"/>
              </a:ext>
            </a:extLst>
          </p:cNvPr>
          <p:cNvPicPr>
            <a:picLocks noGrp="1" noChangeAspect="1"/>
          </p:cNvPicPr>
          <p:nvPr>
            <p:ph idx="14"/>
          </p:nvPr>
        </p:nvPicPr>
        <p:blipFill>
          <a:blip r:embed="rId2"/>
          <a:stretch>
            <a:fillRect/>
          </a:stretch>
        </p:blipFill>
        <p:spPr>
          <a:xfrm>
            <a:off x="5646886" y="3017520"/>
            <a:ext cx="6400800" cy="3840480"/>
          </a:xfrm>
        </p:spPr>
      </p:pic>
      <p:pic>
        <p:nvPicPr>
          <p:cNvPr id="11" name="Content Placeholder 10" descr="A graph showing the number of tape&#10;&#10;Description automatically generated with medium confidence">
            <a:extLst>
              <a:ext uri="{FF2B5EF4-FFF2-40B4-BE49-F238E27FC236}">
                <a16:creationId xmlns:a16="http://schemas.microsoft.com/office/drawing/2014/main" id="{D442380D-5F04-B80D-C927-10B32F000C0A}"/>
              </a:ext>
            </a:extLst>
          </p:cNvPr>
          <p:cNvPicPr>
            <a:picLocks noGrp="1" noChangeAspect="1"/>
          </p:cNvPicPr>
          <p:nvPr>
            <p:ph idx="11"/>
          </p:nvPr>
        </p:nvPicPr>
        <p:blipFill>
          <a:blip r:embed="rId3">
            <a:alphaModFix/>
          </a:blip>
          <a:stretch>
            <a:fillRect/>
          </a:stretch>
        </p:blipFill>
        <p:spPr>
          <a:xfrm>
            <a:off x="5241701" y="0"/>
            <a:ext cx="6915111" cy="3457556"/>
          </a:xfrm>
        </p:spPr>
      </p:pic>
    </p:spTree>
    <p:extLst>
      <p:ext uri="{BB962C8B-B14F-4D97-AF65-F5344CB8AC3E}">
        <p14:creationId xmlns:p14="http://schemas.microsoft.com/office/powerpoint/2010/main" val="24657115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FA0B83E-E552-96C4-1F91-F1049272435F}"/>
              </a:ext>
            </a:extLst>
          </p:cNvPr>
          <p:cNvSpPr>
            <a:spLocks noGrp="1"/>
          </p:cNvSpPr>
          <p:nvPr>
            <p:ph type="body" idx="1"/>
          </p:nvPr>
        </p:nvSpPr>
        <p:spPr/>
        <p:txBody>
          <a:bodyPr/>
          <a:lstStyle/>
          <a:p>
            <a:r>
              <a:rPr lang="en-US" sz="2400" dirty="0"/>
              <a:t>CPU ~ 10% ??? </a:t>
            </a:r>
          </a:p>
        </p:txBody>
      </p:sp>
      <p:sp>
        <p:nvSpPr>
          <p:cNvPr id="3" name="Text Placeholder 2">
            <a:extLst>
              <a:ext uri="{FF2B5EF4-FFF2-40B4-BE49-F238E27FC236}">
                <a16:creationId xmlns:a16="http://schemas.microsoft.com/office/drawing/2014/main" id="{1BCE885F-2BB9-43C8-4269-93127A38A6D1}"/>
              </a:ext>
            </a:extLst>
          </p:cNvPr>
          <p:cNvSpPr>
            <a:spLocks noGrp="1"/>
          </p:cNvSpPr>
          <p:nvPr>
            <p:ph type="body" idx="13"/>
          </p:nvPr>
        </p:nvSpPr>
        <p:spPr>
          <a:xfrm>
            <a:off x="592461" y="4253499"/>
            <a:ext cx="5338140" cy="737519"/>
          </a:xfrm>
        </p:spPr>
        <p:txBody>
          <a:bodyPr/>
          <a:lstStyle/>
          <a:p>
            <a:r>
              <a:rPr lang="en-US" sz="2400" dirty="0"/>
              <a:t>CPU is much harder to estimate as depends on human behavior</a:t>
            </a:r>
          </a:p>
        </p:txBody>
      </p:sp>
      <p:sp>
        <p:nvSpPr>
          <p:cNvPr id="4" name="Title 3">
            <a:extLst>
              <a:ext uri="{FF2B5EF4-FFF2-40B4-BE49-F238E27FC236}">
                <a16:creationId xmlns:a16="http://schemas.microsoft.com/office/drawing/2014/main" id="{A2A346BD-8C2A-6A00-C5C4-0B74228D3FC0}"/>
              </a:ext>
            </a:extLst>
          </p:cNvPr>
          <p:cNvSpPr>
            <a:spLocks noGrp="1"/>
          </p:cNvSpPr>
          <p:nvPr>
            <p:ph type="title"/>
          </p:nvPr>
        </p:nvSpPr>
        <p:spPr/>
        <p:txBody>
          <a:bodyPr/>
          <a:lstStyle/>
          <a:p>
            <a:r>
              <a:rPr lang="en-US" dirty="0"/>
              <a:t>CPU/GPU </a:t>
            </a:r>
          </a:p>
        </p:txBody>
      </p:sp>
      <p:sp>
        <p:nvSpPr>
          <p:cNvPr id="5" name="Date Placeholder 4">
            <a:extLst>
              <a:ext uri="{FF2B5EF4-FFF2-40B4-BE49-F238E27FC236}">
                <a16:creationId xmlns:a16="http://schemas.microsoft.com/office/drawing/2014/main" id="{D03AF9AD-F90C-27A1-22D0-726C24C96B97}"/>
              </a:ext>
            </a:extLst>
          </p:cNvPr>
          <p:cNvSpPr>
            <a:spLocks noGrp="1"/>
          </p:cNvSpPr>
          <p:nvPr>
            <p:ph type="dt" sz="half" idx="2"/>
          </p:nvPr>
        </p:nvSpPr>
        <p:spPr/>
        <p:txBody>
          <a:bodyPr/>
          <a:lstStyle/>
          <a:p>
            <a:fld id="{0F959038-0EE5-4D40-94CC-11A27893214C}" type="datetime1">
              <a:rPr lang="en-US" smtClean="0"/>
              <a:t>3/16/24</a:t>
            </a:fld>
            <a:endParaRPr lang="en-US" dirty="0"/>
          </a:p>
        </p:txBody>
      </p:sp>
      <p:sp>
        <p:nvSpPr>
          <p:cNvPr id="6" name="Footer Placeholder 5">
            <a:extLst>
              <a:ext uri="{FF2B5EF4-FFF2-40B4-BE49-F238E27FC236}">
                <a16:creationId xmlns:a16="http://schemas.microsoft.com/office/drawing/2014/main" id="{A1415C2B-755B-A833-0B05-9A1A829B1CB6}"/>
              </a:ext>
            </a:extLst>
          </p:cNvPr>
          <p:cNvSpPr>
            <a:spLocks noGrp="1"/>
          </p:cNvSpPr>
          <p:nvPr>
            <p:ph type="ftr" sz="quarter" idx="3"/>
          </p:nvPr>
        </p:nvSpPr>
        <p:spPr/>
        <p:txBody>
          <a:bodyPr/>
          <a:lstStyle/>
          <a:p>
            <a:r>
              <a:rPr lang="en-US"/>
              <a:t>CHEP 2019</a:t>
            </a:r>
            <a:endParaRPr lang="en-US" dirty="0"/>
          </a:p>
        </p:txBody>
      </p:sp>
      <p:sp>
        <p:nvSpPr>
          <p:cNvPr id="7" name="Slide Number Placeholder 6">
            <a:extLst>
              <a:ext uri="{FF2B5EF4-FFF2-40B4-BE49-F238E27FC236}">
                <a16:creationId xmlns:a16="http://schemas.microsoft.com/office/drawing/2014/main" id="{CAE45551-5F26-090C-E2B4-6B8BE174DC90}"/>
              </a:ext>
            </a:extLst>
          </p:cNvPr>
          <p:cNvSpPr>
            <a:spLocks noGrp="1"/>
          </p:cNvSpPr>
          <p:nvPr>
            <p:ph type="sldNum" sz="quarter" idx="4"/>
          </p:nvPr>
        </p:nvSpPr>
        <p:spPr/>
        <p:txBody>
          <a:bodyPr/>
          <a:lstStyle/>
          <a:p>
            <a:endParaRPr lang="en-US"/>
          </a:p>
          <a:p>
            <a:fld id="{01A0B35B-92FC-4436-A986-B881E1E75555}" type="slidenum">
              <a:rPr lang="en-US" smtClean="0"/>
              <a:pPr/>
              <a:t>26</a:t>
            </a:fld>
            <a:endParaRPr lang="en-US"/>
          </a:p>
          <a:p>
            <a:endParaRPr lang="en-US" dirty="0"/>
          </a:p>
        </p:txBody>
      </p:sp>
      <p:pic>
        <p:nvPicPr>
          <p:cNvPr id="11" name="Content Placeholder 10" descr="A picture containing text, diagram, screenshot, line&#10;&#10;Description automatically generated">
            <a:extLst>
              <a:ext uri="{FF2B5EF4-FFF2-40B4-BE49-F238E27FC236}">
                <a16:creationId xmlns:a16="http://schemas.microsoft.com/office/drawing/2014/main" id="{2CCDB78D-6F18-E202-15C0-E4592C00F8DD}"/>
              </a:ext>
            </a:extLst>
          </p:cNvPr>
          <p:cNvPicPr>
            <a:picLocks noGrp="1" noChangeAspect="1"/>
          </p:cNvPicPr>
          <p:nvPr>
            <p:ph idx="11"/>
          </p:nvPr>
        </p:nvPicPr>
        <p:blipFill>
          <a:blip r:embed="rId2"/>
          <a:stretch>
            <a:fillRect/>
          </a:stretch>
        </p:blipFill>
        <p:spPr>
          <a:xfrm>
            <a:off x="5791200" y="3210488"/>
            <a:ext cx="6400800" cy="3840480"/>
          </a:xfrm>
        </p:spPr>
      </p:pic>
      <p:pic>
        <p:nvPicPr>
          <p:cNvPr id="12" name="Picture 11" descr="A graph showing the number of model models&#10;&#10;Description automatically generated">
            <a:extLst>
              <a:ext uri="{FF2B5EF4-FFF2-40B4-BE49-F238E27FC236}">
                <a16:creationId xmlns:a16="http://schemas.microsoft.com/office/drawing/2014/main" id="{30C72906-ECF2-9E5A-EEBD-16FFD5CDF39A}"/>
              </a:ext>
            </a:extLst>
          </p:cNvPr>
          <p:cNvPicPr>
            <a:picLocks noChangeAspect="1"/>
          </p:cNvPicPr>
          <p:nvPr/>
        </p:nvPicPr>
        <p:blipFill>
          <a:blip r:embed="rId3"/>
          <a:stretch>
            <a:fillRect/>
          </a:stretch>
        </p:blipFill>
        <p:spPr>
          <a:xfrm>
            <a:off x="5318975" y="0"/>
            <a:ext cx="7197144" cy="3598572"/>
          </a:xfrm>
          <a:prstGeom prst="rect">
            <a:avLst/>
          </a:prstGeom>
        </p:spPr>
      </p:pic>
    </p:spTree>
    <p:extLst>
      <p:ext uri="{BB962C8B-B14F-4D97-AF65-F5344CB8AC3E}">
        <p14:creationId xmlns:p14="http://schemas.microsoft.com/office/powerpoint/2010/main" val="8983514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2"/>
          <p:cNvSpPr txBox="1">
            <a:spLocks noGrp="1"/>
          </p:cNvSpPr>
          <p:nvPr>
            <p:ph type="title"/>
          </p:nvPr>
        </p:nvSpPr>
        <p:spPr>
          <a:xfrm>
            <a:off x="605368" y="462518"/>
            <a:ext cx="4636661" cy="647102"/>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sz="3600" dirty="0"/>
              <a:t>Global contributions</a:t>
            </a:r>
            <a:endParaRPr dirty="0"/>
          </a:p>
        </p:txBody>
      </p:sp>
      <p:sp>
        <p:nvSpPr>
          <p:cNvPr id="282" name="Google Shape;282;p32"/>
          <p:cNvSpPr txBox="1">
            <a:spLocks noGrp="1"/>
          </p:cNvSpPr>
          <p:nvPr>
            <p:ph type="dt" idx="10"/>
          </p:nvPr>
        </p:nvSpPr>
        <p:spPr>
          <a:xfrm>
            <a:off x="1172293" y="6549549"/>
            <a:ext cx="1331423" cy="158697"/>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r>
              <a:rPr lang="en-US" dirty="0">
                <a:latin typeface="Arial" panose="020B0604020202020204" pitchFamily="34" charset="0"/>
                <a:ea typeface="Helvetica Neue"/>
                <a:cs typeface="Arial" panose="020B0604020202020204" pitchFamily="34" charset="0"/>
                <a:sym typeface="Helvetica Neue"/>
              </a:rPr>
              <a:t>3/23/23</a:t>
            </a:r>
            <a:endParaRPr dirty="0">
              <a:latin typeface="Arial" panose="020B0604020202020204" pitchFamily="34" charset="0"/>
              <a:ea typeface="Helvetica Neue"/>
              <a:cs typeface="Arial" panose="020B0604020202020204" pitchFamily="34" charset="0"/>
              <a:sym typeface="Helvetica Neue"/>
            </a:endParaRPr>
          </a:p>
        </p:txBody>
      </p:sp>
      <p:sp>
        <p:nvSpPr>
          <p:cNvPr id="283" name="Google Shape;283;p32"/>
          <p:cNvSpPr txBox="1">
            <a:spLocks noGrp="1"/>
          </p:cNvSpPr>
          <p:nvPr>
            <p:ph type="ftr" idx="11"/>
          </p:nvPr>
        </p:nvSpPr>
        <p:spPr>
          <a:xfrm>
            <a:off x="2503714" y="6549549"/>
            <a:ext cx="5799081" cy="158697"/>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r>
              <a:rPr lang="en-US" dirty="0"/>
              <a:t>LBNC March 2023</a:t>
            </a:r>
            <a:endParaRPr dirty="0"/>
          </a:p>
        </p:txBody>
      </p:sp>
      <p:sp>
        <p:nvSpPr>
          <p:cNvPr id="284" name="Google Shape;284;p32"/>
          <p:cNvSpPr txBox="1">
            <a:spLocks noGrp="1"/>
          </p:cNvSpPr>
          <p:nvPr>
            <p:ph type="sldNum" idx="12"/>
          </p:nvPr>
        </p:nvSpPr>
        <p:spPr>
          <a:xfrm>
            <a:off x="605368" y="6549549"/>
            <a:ext cx="566925" cy="158697"/>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fld id="{00000000-1234-1234-1234-123412341234}" type="slidenum">
              <a:rPr lang="en-US"/>
              <a:t>27</a:t>
            </a:fld>
            <a:endParaRPr dirty="0"/>
          </a:p>
        </p:txBody>
      </p:sp>
      <p:pic>
        <p:nvPicPr>
          <p:cNvPr id="285" name="Google Shape;285;p32"/>
          <p:cNvPicPr preferRelativeResize="0"/>
          <p:nvPr/>
        </p:nvPicPr>
        <p:blipFill rotWithShape="1">
          <a:blip r:embed="rId3">
            <a:alphaModFix/>
          </a:blip>
          <a:srcRect/>
          <a:stretch/>
        </p:blipFill>
        <p:spPr>
          <a:xfrm>
            <a:off x="5242034" y="315704"/>
            <a:ext cx="6858000" cy="5930900"/>
          </a:xfrm>
          <a:prstGeom prst="rect">
            <a:avLst/>
          </a:prstGeom>
          <a:noFill/>
          <a:ln>
            <a:noFill/>
          </a:ln>
        </p:spPr>
      </p:pic>
      <p:sp>
        <p:nvSpPr>
          <p:cNvPr id="286" name="Google Shape;286;p32"/>
          <p:cNvSpPr txBox="1">
            <a:spLocks noGrp="1"/>
          </p:cNvSpPr>
          <p:nvPr>
            <p:ph type="body" idx="1"/>
          </p:nvPr>
        </p:nvSpPr>
        <p:spPr>
          <a:xfrm>
            <a:off x="605373" y="1207770"/>
            <a:ext cx="4636661" cy="5070302"/>
          </a:xfrm>
          <a:prstGeom prst="rect">
            <a:avLst/>
          </a:prstGeom>
          <a:noFill/>
          <a:ln>
            <a:noFill/>
          </a:ln>
        </p:spPr>
        <p:txBody>
          <a:bodyPr spcFirstLastPara="1" wrap="square" lIns="0" tIns="45700" rIns="0" bIns="45700" anchor="t" anchorCtr="0">
            <a:normAutofit/>
          </a:bodyPr>
          <a:lstStyle/>
          <a:p>
            <a:pPr marL="256032" lvl="0" indent="-256032" algn="l" rtl="0">
              <a:lnSpc>
                <a:spcPct val="100000"/>
              </a:lnSpc>
              <a:spcBef>
                <a:spcPts val="0"/>
              </a:spcBef>
              <a:spcAft>
                <a:spcPts val="0"/>
              </a:spcAft>
              <a:buClr>
                <a:srgbClr val="3C5A77"/>
              </a:buClr>
              <a:buSzPts val="2200"/>
              <a:buFont typeface="Arial"/>
              <a:buChar char="•"/>
            </a:pPr>
            <a:r>
              <a:rPr lang="en-US" dirty="0"/>
              <a:t>Computing Contributions Board</a:t>
            </a:r>
          </a:p>
          <a:p>
            <a:pPr marL="713232" lvl="1" indent="-256032">
              <a:spcBef>
                <a:spcPts val="0"/>
              </a:spcBef>
              <a:buSzPts val="2200"/>
              <a:buFont typeface="Arial"/>
              <a:buChar char="•"/>
            </a:pPr>
            <a:r>
              <a:rPr lang="en-US" dirty="0"/>
              <a:t>Chaired by Pete Clarke</a:t>
            </a:r>
            <a:endParaRPr dirty="0"/>
          </a:p>
          <a:p>
            <a:pPr marL="256032" lvl="0" indent="-256032" algn="l" rtl="0">
              <a:lnSpc>
                <a:spcPct val="100000"/>
              </a:lnSpc>
              <a:spcBef>
                <a:spcPts val="1200"/>
              </a:spcBef>
              <a:spcAft>
                <a:spcPts val="0"/>
              </a:spcAft>
              <a:buClr>
                <a:srgbClr val="3C5A77"/>
              </a:buClr>
              <a:buSzPts val="2200"/>
              <a:buFont typeface="Arial"/>
              <a:buChar char="•"/>
            </a:pPr>
            <a:r>
              <a:rPr lang="en-US" dirty="0"/>
              <a:t>Voluntary pledges of CPU and disk</a:t>
            </a:r>
          </a:p>
          <a:p>
            <a:pPr marL="256032" lvl="0" indent="-256032" algn="l" rtl="0">
              <a:lnSpc>
                <a:spcPct val="100000"/>
              </a:lnSpc>
              <a:spcBef>
                <a:spcPts val="1200"/>
              </a:spcBef>
              <a:spcAft>
                <a:spcPts val="0"/>
              </a:spcAft>
              <a:buClr>
                <a:srgbClr val="3C5A77"/>
              </a:buClr>
              <a:buSzPts val="2200"/>
              <a:buFont typeface="Arial"/>
              <a:buChar char="•"/>
            </a:pPr>
            <a:r>
              <a:rPr lang="en-US" dirty="0"/>
              <a:t>This is 2023- 2024 still in progress</a:t>
            </a:r>
            <a:endParaRPr dirty="0"/>
          </a:p>
        </p:txBody>
      </p:sp>
      <p:sp>
        <p:nvSpPr>
          <p:cNvPr id="2" name="TextBox 1">
            <a:extLst>
              <a:ext uri="{FF2B5EF4-FFF2-40B4-BE49-F238E27FC236}">
                <a16:creationId xmlns:a16="http://schemas.microsoft.com/office/drawing/2014/main" id="{B3EA356C-6951-7EA4-50F3-57F1E2C97B7B}"/>
              </a:ext>
            </a:extLst>
          </p:cNvPr>
          <p:cNvSpPr txBox="1"/>
          <p:nvPr/>
        </p:nvSpPr>
        <p:spPr>
          <a:xfrm>
            <a:off x="6949968" y="950026"/>
            <a:ext cx="1352827" cy="307777"/>
          </a:xfrm>
          <a:prstGeom prst="rect">
            <a:avLst/>
          </a:prstGeom>
          <a:solidFill>
            <a:srgbClr val="FFFF00">
              <a:alpha val="99000"/>
            </a:srgbClr>
          </a:solidFill>
        </p:spPr>
        <p:txBody>
          <a:bodyPr wrap="square" rtlCol="0">
            <a:spAutoFit/>
          </a:bodyPr>
          <a:lstStyle/>
          <a:p>
            <a:r>
              <a:rPr lang="en-US" dirty="0"/>
              <a:t>REQUEST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DAA1F10-1753-7049-BE30-14F5068CAB4C}"/>
              </a:ext>
            </a:extLst>
          </p:cNvPr>
          <p:cNvSpPr>
            <a:spLocks noGrp="1"/>
          </p:cNvSpPr>
          <p:nvPr>
            <p:ph type="title"/>
          </p:nvPr>
        </p:nvSpPr>
        <p:spPr>
          <a:xfrm>
            <a:off x="498088" y="226529"/>
            <a:ext cx="10972800" cy="647102"/>
          </a:xfrm>
        </p:spPr>
        <p:txBody>
          <a:bodyPr/>
          <a:lstStyle/>
          <a:p>
            <a:r>
              <a:rPr lang="en-US" dirty="0"/>
              <a:t>Computing Consortium</a:t>
            </a:r>
          </a:p>
        </p:txBody>
      </p:sp>
      <p:sp>
        <p:nvSpPr>
          <p:cNvPr id="4" name="Date Placeholder 3">
            <a:extLst>
              <a:ext uri="{FF2B5EF4-FFF2-40B4-BE49-F238E27FC236}">
                <a16:creationId xmlns:a16="http://schemas.microsoft.com/office/drawing/2014/main" id="{9043DB9B-6DCB-1F42-B9EB-1E21C565B437}"/>
              </a:ext>
            </a:extLst>
          </p:cNvPr>
          <p:cNvSpPr>
            <a:spLocks noGrp="1"/>
          </p:cNvSpPr>
          <p:nvPr>
            <p:ph type="dt" sz="half" idx="2"/>
          </p:nvPr>
        </p:nvSpPr>
        <p:spPr/>
        <p:txBody>
          <a:bodyPr/>
          <a:lstStyle/>
          <a:p>
            <a:fld id="{B3F66C95-12C9-564B-BD90-AB80DE195325}" type="datetime1">
              <a:rPr lang="en-US" smtClean="0"/>
              <a:t>3/16/24</a:t>
            </a:fld>
            <a:endParaRPr lang="en-US" dirty="0"/>
          </a:p>
        </p:txBody>
      </p:sp>
      <p:sp>
        <p:nvSpPr>
          <p:cNvPr id="5" name="Slide Number Placeholder 4">
            <a:extLst>
              <a:ext uri="{FF2B5EF4-FFF2-40B4-BE49-F238E27FC236}">
                <a16:creationId xmlns:a16="http://schemas.microsoft.com/office/drawing/2014/main" id="{BD6F9130-BD8A-9F46-9829-DD7E0FE3915E}"/>
              </a:ext>
            </a:extLst>
          </p:cNvPr>
          <p:cNvSpPr>
            <a:spLocks noGrp="1"/>
          </p:cNvSpPr>
          <p:nvPr>
            <p:ph type="sldNum" sz="quarter" idx="4"/>
          </p:nvPr>
        </p:nvSpPr>
        <p:spPr/>
        <p:txBody>
          <a:bodyPr/>
          <a:lstStyle/>
          <a:p>
            <a:fld id="{3BA15A8C-074D-4538-9F00-2FB86F4CAC9A}" type="slidenum">
              <a:rPr lang="en-US" smtClean="0">
                <a:latin typeface="+mn-lt"/>
              </a:rPr>
              <a:pPr/>
              <a:t>3</a:t>
            </a:fld>
            <a:endParaRPr lang="en-US" sz="1050" dirty="0">
              <a:latin typeface="+mn-lt"/>
            </a:endParaRPr>
          </a:p>
        </p:txBody>
      </p:sp>
      <p:sp>
        <p:nvSpPr>
          <p:cNvPr id="6" name="TextBox 5">
            <a:extLst>
              <a:ext uri="{FF2B5EF4-FFF2-40B4-BE49-F238E27FC236}">
                <a16:creationId xmlns:a16="http://schemas.microsoft.com/office/drawing/2014/main" id="{B1F31A00-BDF7-CA4E-8A45-FF091D963166}"/>
              </a:ext>
            </a:extLst>
          </p:cNvPr>
          <p:cNvSpPr txBox="1"/>
          <p:nvPr/>
        </p:nvSpPr>
        <p:spPr>
          <a:xfrm>
            <a:off x="1981200" y="1424065"/>
            <a:ext cx="2518348" cy="400110"/>
          </a:xfrm>
          <a:prstGeom prst="rect">
            <a:avLst/>
          </a:prstGeom>
          <a:solidFill>
            <a:schemeClr val="accent6">
              <a:lumMod val="40000"/>
              <a:lumOff val="60000"/>
            </a:schemeClr>
          </a:solidFill>
          <a:ln w="25400">
            <a:solidFill>
              <a:schemeClr val="tx1"/>
            </a:solidFill>
          </a:ln>
        </p:spPr>
        <p:txBody>
          <a:bodyPr wrap="square" rtlCol="0">
            <a:spAutoFit/>
          </a:bodyPr>
          <a:lstStyle/>
          <a:p>
            <a:pPr algn="ctr"/>
            <a:r>
              <a:rPr lang="en-US" sz="2000" dirty="0">
                <a:latin typeface="+mj-lt"/>
              </a:rPr>
              <a:t>Compute Facilities</a:t>
            </a:r>
          </a:p>
        </p:txBody>
      </p:sp>
      <p:sp>
        <p:nvSpPr>
          <p:cNvPr id="9" name="TextBox 8">
            <a:extLst>
              <a:ext uri="{FF2B5EF4-FFF2-40B4-BE49-F238E27FC236}">
                <a16:creationId xmlns:a16="http://schemas.microsoft.com/office/drawing/2014/main" id="{2404497B-6568-A044-B4DD-91666A821968}"/>
              </a:ext>
            </a:extLst>
          </p:cNvPr>
          <p:cNvSpPr txBox="1"/>
          <p:nvPr/>
        </p:nvSpPr>
        <p:spPr>
          <a:xfrm>
            <a:off x="4836826" y="1424065"/>
            <a:ext cx="2518348" cy="400110"/>
          </a:xfrm>
          <a:prstGeom prst="rect">
            <a:avLst/>
          </a:prstGeom>
          <a:solidFill>
            <a:schemeClr val="accent6">
              <a:lumMod val="40000"/>
              <a:lumOff val="60000"/>
            </a:schemeClr>
          </a:solidFill>
          <a:ln w="25400">
            <a:solidFill>
              <a:schemeClr val="tx1"/>
            </a:solidFill>
          </a:ln>
        </p:spPr>
        <p:txBody>
          <a:bodyPr wrap="square" rtlCol="0">
            <a:spAutoFit/>
          </a:bodyPr>
          <a:lstStyle/>
          <a:p>
            <a:pPr algn="ctr"/>
            <a:r>
              <a:rPr lang="en-US" sz="2000" dirty="0">
                <a:latin typeface="+mj-lt"/>
              </a:rPr>
              <a:t>Core Software</a:t>
            </a:r>
          </a:p>
        </p:txBody>
      </p:sp>
      <p:sp>
        <p:nvSpPr>
          <p:cNvPr id="10" name="TextBox 9">
            <a:extLst>
              <a:ext uri="{FF2B5EF4-FFF2-40B4-BE49-F238E27FC236}">
                <a16:creationId xmlns:a16="http://schemas.microsoft.com/office/drawing/2014/main" id="{7306E8A8-185F-C44D-B89B-7FEC40B49828}"/>
              </a:ext>
            </a:extLst>
          </p:cNvPr>
          <p:cNvSpPr txBox="1"/>
          <p:nvPr/>
        </p:nvSpPr>
        <p:spPr>
          <a:xfrm>
            <a:off x="1990724" y="2786226"/>
            <a:ext cx="2518348" cy="707886"/>
          </a:xfrm>
          <a:prstGeom prst="rect">
            <a:avLst/>
          </a:prstGeom>
          <a:noFill/>
          <a:ln w="25400">
            <a:solidFill>
              <a:schemeClr val="tx1"/>
            </a:solidFill>
          </a:ln>
        </p:spPr>
        <p:txBody>
          <a:bodyPr wrap="square" rtlCol="0">
            <a:spAutoFit/>
          </a:bodyPr>
          <a:lstStyle/>
          <a:p>
            <a:pPr algn="ctr"/>
            <a:r>
              <a:rPr lang="en-US" sz="2000" dirty="0">
                <a:latin typeface="+mj-lt"/>
              </a:rPr>
              <a:t>National infrastructure</a:t>
            </a:r>
          </a:p>
        </p:txBody>
      </p:sp>
      <p:sp>
        <p:nvSpPr>
          <p:cNvPr id="11" name="TextBox 10">
            <a:extLst>
              <a:ext uri="{FF2B5EF4-FFF2-40B4-BE49-F238E27FC236}">
                <a16:creationId xmlns:a16="http://schemas.microsoft.com/office/drawing/2014/main" id="{3BDB9127-B595-4241-A8B4-CF70B2883CE6}"/>
              </a:ext>
            </a:extLst>
          </p:cNvPr>
          <p:cNvSpPr txBox="1"/>
          <p:nvPr/>
        </p:nvSpPr>
        <p:spPr>
          <a:xfrm>
            <a:off x="4833652" y="5089978"/>
            <a:ext cx="2518348" cy="400110"/>
          </a:xfrm>
          <a:prstGeom prst="rect">
            <a:avLst/>
          </a:prstGeom>
          <a:noFill/>
          <a:ln w="25400">
            <a:solidFill>
              <a:schemeClr val="tx1"/>
            </a:solidFill>
          </a:ln>
        </p:spPr>
        <p:txBody>
          <a:bodyPr wrap="square" rtlCol="0">
            <a:spAutoFit/>
          </a:bodyPr>
          <a:lstStyle/>
          <a:p>
            <a:pPr algn="ctr"/>
            <a:r>
              <a:rPr lang="en-US" sz="2000" dirty="0">
                <a:latin typeface="+mj-lt"/>
              </a:rPr>
              <a:t>Coding standards</a:t>
            </a:r>
          </a:p>
        </p:txBody>
      </p:sp>
      <p:sp>
        <p:nvSpPr>
          <p:cNvPr id="13" name="TextBox 12">
            <a:extLst>
              <a:ext uri="{FF2B5EF4-FFF2-40B4-BE49-F238E27FC236}">
                <a16:creationId xmlns:a16="http://schemas.microsoft.com/office/drawing/2014/main" id="{0E82211A-759F-7146-B05C-2E6166858618}"/>
              </a:ext>
            </a:extLst>
          </p:cNvPr>
          <p:cNvSpPr txBox="1"/>
          <p:nvPr/>
        </p:nvSpPr>
        <p:spPr>
          <a:xfrm>
            <a:off x="7695630" y="2911957"/>
            <a:ext cx="2518348" cy="707886"/>
          </a:xfrm>
          <a:prstGeom prst="rect">
            <a:avLst/>
          </a:prstGeom>
          <a:noFill/>
          <a:ln w="25400">
            <a:solidFill>
              <a:schemeClr val="tx1"/>
            </a:solidFill>
          </a:ln>
        </p:spPr>
        <p:txBody>
          <a:bodyPr wrap="square" rtlCol="0">
            <a:spAutoFit/>
          </a:bodyPr>
          <a:lstStyle/>
          <a:p>
            <a:pPr algn="ctr"/>
            <a:r>
              <a:rPr lang="en-US" sz="2000" dirty="0">
                <a:latin typeface="+mj-lt"/>
              </a:rPr>
              <a:t>Algorithm development</a:t>
            </a:r>
          </a:p>
        </p:txBody>
      </p:sp>
      <p:sp>
        <p:nvSpPr>
          <p:cNvPr id="14" name="TextBox 13">
            <a:extLst>
              <a:ext uri="{FF2B5EF4-FFF2-40B4-BE49-F238E27FC236}">
                <a16:creationId xmlns:a16="http://schemas.microsoft.com/office/drawing/2014/main" id="{BA87FDFF-DEAE-FF4A-84DD-79247DC178B4}"/>
              </a:ext>
            </a:extLst>
          </p:cNvPr>
          <p:cNvSpPr txBox="1"/>
          <p:nvPr/>
        </p:nvSpPr>
        <p:spPr>
          <a:xfrm>
            <a:off x="7689280" y="4499866"/>
            <a:ext cx="2518348" cy="400110"/>
          </a:xfrm>
          <a:prstGeom prst="rect">
            <a:avLst/>
          </a:prstGeom>
          <a:noFill/>
          <a:ln w="25400">
            <a:solidFill>
              <a:schemeClr val="tx1"/>
            </a:solidFill>
          </a:ln>
        </p:spPr>
        <p:txBody>
          <a:bodyPr wrap="square" rtlCol="0">
            <a:spAutoFit/>
          </a:bodyPr>
          <a:lstStyle/>
          <a:p>
            <a:pPr algn="ctr"/>
            <a:r>
              <a:rPr lang="en-US" sz="2000" dirty="0">
                <a:latin typeface="+mj-lt"/>
              </a:rPr>
              <a:t>Validation</a:t>
            </a:r>
          </a:p>
        </p:txBody>
      </p:sp>
      <p:sp>
        <p:nvSpPr>
          <p:cNvPr id="15" name="TextBox 14">
            <a:extLst>
              <a:ext uri="{FF2B5EF4-FFF2-40B4-BE49-F238E27FC236}">
                <a16:creationId xmlns:a16="http://schemas.microsoft.com/office/drawing/2014/main" id="{FA3C7B43-61D5-7842-A7DF-8C0880AB5FB9}"/>
              </a:ext>
            </a:extLst>
          </p:cNvPr>
          <p:cNvSpPr txBox="1"/>
          <p:nvPr/>
        </p:nvSpPr>
        <p:spPr>
          <a:xfrm>
            <a:off x="7689280" y="3852166"/>
            <a:ext cx="2518348" cy="400110"/>
          </a:xfrm>
          <a:prstGeom prst="rect">
            <a:avLst/>
          </a:prstGeom>
          <a:noFill/>
          <a:ln w="25400">
            <a:solidFill>
              <a:schemeClr val="tx1"/>
            </a:solidFill>
          </a:ln>
        </p:spPr>
        <p:txBody>
          <a:bodyPr wrap="square" rtlCol="0">
            <a:spAutoFit/>
          </a:bodyPr>
          <a:lstStyle/>
          <a:p>
            <a:pPr algn="ctr"/>
            <a:r>
              <a:rPr lang="en-US" sz="2000" dirty="0">
                <a:latin typeface="+mj-lt"/>
              </a:rPr>
              <a:t>Operations shifters</a:t>
            </a:r>
          </a:p>
        </p:txBody>
      </p:sp>
      <p:sp>
        <p:nvSpPr>
          <p:cNvPr id="16" name="TextBox 15">
            <a:extLst>
              <a:ext uri="{FF2B5EF4-FFF2-40B4-BE49-F238E27FC236}">
                <a16:creationId xmlns:a16="http://schemas.microsoft.com/office/drawing/2014/main" id="{FB1C3C4E-D4BA-E041-BB65-FEE4F3EDAB80}"/>
              </a:ext>
            </a:extLst>
          </p:cNvPr>
          <p:cNvSpPr txBox="1"/>
          <p:nvPr/>
        </p:nvSpPr>
        <p:spPr>
          <a:xfrm>
            <a:off x="1990724" y="5314134"/>
            <a:ext cx="2518348" cy="707886"/>
          </a:xfrm>
          <a:prstGeom prst="rect">
            <a:avLst/>
          </a:prstGeom>
          <a:noFill/>
          <a:ln w="25400">
            <a:solidFill>
              <a:schemeClr val="tx1"/>
            </a:solidFill>
          </a:ln>
        </p:spPr>
        <p:txBody>
          <a:bodyPr wrap="square" rtlCol="0">
            <a:spAutoFit/>
          </a:bodyPr>
          <a:lstStyle/>
          <a:p>
            <a:pPr algn="ctr"/>
            <a:r>
              <a:rPr lang="en-US" sz="2000" dirty="0">
                <a:latin typeface="+mj-lt"/>
              </a:rPr>
              <a:t>Computing Contributions Board</a:t>
            </a:r>
          </a:p>
        </p:txBody>
      </p:sp>
      <p:sp>
        <p:nvSpPr>
          <p:cNvPr id="17" name="TextBox 16">
            <a:extLst>
              <a:ext uri="{FF2B5EF4-FFF2-40B4-BE49-F238E27FC236}">
                <a16:creationId xmlns:a16="http://schemas.microsoft.com/office/drawing/2014/main" id="{F8E2FF7F-F339-E440-8562-66DCF8FF2562}"/>
              </a:ext>
            </a:extLst>
          </p:cNvPr>
          <p:cNvSpPr txBox="1"/>
          <p:nvPr/>
        </p:nvSpPr>
        <p:spPr>
          <a:xfrm>
            <a:off x="4833651" y="3448980"/>
            <a:ext cx="2518348" cy="400110"/>
          </a:xfrm>
          <a:prstGeom prst="rect">
            <a:avLst/>
          </a:prstGeom>
          <a:noFill/>
          <a:ln w="25400">
            <a:solidFill>
              <a:schemeClr val="tx1"/>
            </a:solidFill>
          </a:ln>
        </p:spPr>
        <p:txBody>
          <a:bodyPr wrap="square" rtlCol="0">
            <a:spAutoFit/>
          </a:bodyPr>
          <a:lstStyle/>
          <a:p>
            <a:pPr algn="ctr"/>
            <a:r>
              <a:rPr lang="en-US" sz="2000" dirty="0">
                <a:latin typeface="+mj-lt"/>
              </a:rPr>
              <a:t>Core Infrastructure </a:t>
            </a:r>
          </a:p>
        </p:txBody>
      </p:sp>
      <p:sp>
        <p:nvSpPr>
          <p:cNvPr id="18" name="TextBox 17">
            <a:extLst>
              <a:ext uri="{FF2B5EF4-FFF2-40B4-BE49-F238E27FC236}">
                <a16:creationId xmlns:a16="http://schemas.microsoft.com/office/drawing/2014/main" id="{D167196F-9345-F345-B664-49C0FDEF933E}"/>
              </a:ext>
            </a:extLst>
          </p:cNvPr>
          <p:cNvSpPr txBox="1"/>
          <p:nvPr/>
        </p:nvSpPr>
        <p:spPr>
          <a:xfrm>
            <a:off x="4833652" y="4004013"/>
            <a:ext cx="2518348" cy="400110"/>
          </a:xfrm>
          <a:prstGeom prst="rect">
            <a:avLst/>
          </a:prstGeom>
          <a:noFill/>
          <a:ln w="25400">
            <a:solidFill>
              <a:schemeClr val="tx1"/>
            </a:solidFill>
          </a:ln>
        </p:spPr>
        <p:txBody>
          <a:bodyPr wrap="square" rtlCol="0">
            <a:spAutoFit/>
          </a:bodyPr>
          <a:lstStyle/>
          <a:p>
            <a:pPr algn="ctr"/>
            <a:r>
              <a:rPr lang="en-US" sz="2000" dirty="0">
                <a:latin typeface="+mj-lt"/>
              </a:rPr>
              <a:t>R+D</a:t>
            </a:r>
          </a:p>
        </p:txBody>
      </p:sp>
      <p:sp>
        <p:nvSpPr>
          <p:cNvPr id="2" name="TextBox 1">
            <a:extLst>
              <a:ext uri="{FF2B5EF4-FFF2-40B4-BE49-F238E27FC236}">
                <a16:creationId xmlns:a16="http://schemas.microsoft.com/office/drawing/2014/main" id="{9453C6E6-35BF-7B02-AD40-21F87CB58A5C}"/>
              </a:ext>
            </a:extLst>
          </p:cNvPr>
          <p:cNvSpPr txBox="1"/>
          <p:nvPr/>
        </p:nvSpPr>
        <p:spPr>
          <a:xfrm>
            <a:off x="4833652" y="4557736"/>
            <a:ext cx="2518348" cy="400110"/>
          </a:xfrm>
          <a:prstGeom prst="rect">
            <a:avLst/>
          </a:prstGeom>
          <a:noFill/>
          <a:ln w="25400">
            <a:solidFill>
              <a:schemeClr val="tx1"/>
            </a:solidFill>
          </a:ln>
        </p:spPr>
        <p:txBody>
          <a:bodyPr wrap="square" rtlCol="0">
            <a:spAutoFit/>
          </a:bodyPr>
          <a:lstStyle/>
          <a:p>
            <a:pPr algn="ctr"/>
            <a:r>
              <a:rPr lang="en-US" sz="2000" dirty="0">
                <a:latin typeface="+mj-lt"/>
              </a:rPr>
              <a:t>Code Integration</a:t>
            </a:r>
          </a:p>
        </p:txBody>
      </p:sp>
      <p:sp>
        <p:nvSpPr>
          <p:cNvPr id="7" name="TextBox 6">
            <a:extLst>
              <a:ext uri="{FF2B5EF4-FFF2-40B4-BE49-F238E27FC236}">
                <a16:creationId xmlns:a16="http://schemas.microsoft.com/office/drawing/2014/main" id="{A6E6B683-080A-F695-16E9-313C624A61D7}"/>
              </a:ext>
            </a:extLst>
          </p:cNvPr>
          <p:cNvSpPr txBox="1"/>
          <p:nvPr/>
        </p:nvSpPr>
        <p:spPr>
          <a:xfrm>
            <a:off x="4833651" y="2911957"/>
            <a:ext cx="2518348" cy="400110"/>
          </a:xfrm>
          <a:prstGeom prst="rect">
            <a:avLst/>
          </a:prstGeom>
          <a:noFill/>
          <a:ln w="25400">
            <a:solidFill>
              <a:schemeClr val="tx1"/>
            </a:solidFill>
          </a:ln>
        </p:spPr>
        <p:txBody>
          <a:bodyPr wrap="square" rtlCol="0">
            <a:spAutoFit/>
          </a:bodyPr>
          <a:lstStyle/>
          <a:p>
            <a:pPr algn="ctr"/>
            <a:r>
              <a:rPr lang="en-US" sz="2000" dirty="0">
                <a:latin typeface="+mj-lt"/>
              </a:rPr>
              <a:t>Framework</a:t>
            </a:r>
          </a:p>
        </p:txBody>
      </p:sp>
      <p:sp>
        <p:nvSpPr>
          <p:cNvPr id="12" name="TextBox 11">
            <a:extLst>
              <a:ext uri="{FF2B5EF4-FFF2-40B4-BE49-F238E27FC236}">
                <a16:creationId xmlns:a16="http://schemas.microsoft.com/office/drawing/2014/main" id="{0C84A542-331F-AC3B-DE57-9459D582C80B}"/>
              </a:ext>
            </a:extLst>
          </p:cNvPr>
          <p:cNvSpPr txBox="1"/>
          <p:nvPr/>
        </p:nvSpPr>
        <p:spPr>
          <a:xfrm>
            <a:off x="1984374" y="3649035"/>
            <a:ext cx="2518348" cy="400110"/>
          </a:xfrm>
          <a:prstGeom prst="rect">
            <a:avLst/>
          </a:prstGeom>
          <a:noFill/>
          <a:ln w="25400">
            <a:solidFill>
              <a:schemeClr val="tx1"/>
            </a:solidFill>
          </a:ln>
        </p:spPr>
        <p:txBody>
          <a:bodyPr wrap="square" rtlCol="0">
            <a:spAutoFit/>
          </a:bodyPr>
          <a:lstStyle/>
          <a:p>
            <a:pPr algn="ctr"/>
            <a:r>
              <a:rPr lang="en-US" sz="2000" dirty="0">
                <a:latin typeface="+mj-lt"/>
              </a:rPr>
              <a:t>WLCG/OSG</a:t>
            </a:r>
          </a:p>
        </p:txBody>
      </p:sp>
      <p:sp>
        <p:nvSpPr>
          <p:cNvPr id="19" name="TextBox 18">
            <a:extLst>
              <a:ext uri="{FF2B5EF4-FFF2-40B4-BE49-F238E27FC236}">
                <a16:creationId xmlns:a16="http://schemas.microsoft.com/office/drawing/2014/main" id="{1D10913D-5843-0852-B2B8-F017EE7A120D}"/>
              </a:ext>
            </a:extLst>
          </p:cNvPr>
          <p:cNvSpPr txBox="1"/>
          <p:nvPr/>
        </p:nvSpPr>
        <p:spPr>
          <a:xfrm>
            <a:off x="1990724" y="4204068"/>
            <a:ext cx="2518348" cy="400110"/>
          </a:xfrm>
          <a:prstGeom prst="rect">
            <a:avLst/>
          </a:prstGeom>
          <a:noFill/>
          <a:ln w="25400">
            <a:solidFill>
              <a:schemeClr val="tx1"/>
            </a:solidFill>
          </a:ln>
        </p:spPr>
        <p:txBody>
          <a:bodyPr wrap="square" rtlCol="0">
            <a:spAutoFit/>
          </a:bodyPr>
          <a:lstStyle/>
          <a:p>
            <a:pPr algn="ctr"/>
            <a:r>
              <a:rPr lang="en-US" sz="2000" dirty="0">
                <a:latin typeface="+mj-lt"/>
              </a:rPr>
              <a:t>HPC</a:t>
            </a:r>
          </a:p>
        </p:txBody>
      </p:sp>
      <p:sp>
        <p:nvSpPr>
          <p:cNvPr id="20" name="TextBox 19">
            <a:extLst>
              <a:ext uri="{FF2B5EF4-FFF2-40B4-BE49-F238E27FC236}">
                <a16:creationId xmlns:a16="http://schemas.microsoft.com/office/drawing/2014/main" id="{7D892EE5-49E8-A252-01AF-CF9EF10EDC3D}"/>
              </a:ext>
            </a:extLst>
          </p:cNvPr>
          <p:cNvSpPr txBox="1"/>
          <p:nvPr/>
        </p:nvSpPr>
        <p:spPr>
          <a:xfrm>
            <a:off x="1990724" y="4757791"/>
            <a:ext cx="2518348" cy="400110"/>
          </a:xfrm>
          <a:prstGeom prst="rect">
            <a:avLst/>
          </a:prstGeom>
          <a:noFill/>
          <a:ln w="25400">
            <a:solidFill>
              <a:schemeClr val="tx1"/>
            </a:solidFill>
          </a:ln>
        </p:spPr>
        <p:txBody>
          <a:bodyPr wrap="square" rtlCol="0">
            <a:spAutoFit/>
          </a:bodyPr>
          <a:lstStyle/>
          <a:p>
            <a:pPr algn="ctr"/>
            <a:r>
              <a:rPr lang="en-US" sz="2000" dirty="0">
                <a:latin typeface="+mj-lt"/>
              </a:rPr>
              <a:t>Networking</a:t>
            </a:r>
          </a:p>
        </p:txBody>
      </p:sp>
      <p:sp>
        <p:nvSpPr>
          <p:cNvPr id="21" name="TextBox 20">
            <a:extLst>
              <a:ext uri="{FF2B5EF4-FFF2-40B4-BE49-F238E27FC236}">
                <a16:creationId xmlns:a16="http://schemas.microsoft.com/office/drawing/2014/main" id="{E8CBEFB7-BD1A-DCB4-F728-E69B9FEF731B}"/>
              </a:ext>
            </a:extLst>
          </p:cNvPr>
          <p:cNvSpPr txBox="1"/>
          <p:nvPr/>
        </p:nvSpPr>
        <p:spPr>
          <a:xfrm>
            <a:off x="4833652" y="5621910"/>
            <a:ext cx="2518348" cy="400110"/>
          </a:xfrm>
          <a:prstGeom prst="rect">
            <a:avLst/>
          </a:prstGeom>
          <a:noFill/>
          <a:ln w="25400">
            <a:solidFill>
              <a:schemeClr val="tx1"/>
            </a:solidFill>
          </a:ln>
        </p:spPr>
        <p:txBody>
          <a:bodyPr wrap="square" rtlCol="0">
            <a:spAutoFit/>
          </a:bodyPr>
          <a:lstStyle/>
          <a:p>
            <a:pPr algn="ctr"/>
            <a:r>
              <a:rPr lang="en-US" sz="2000" dirty="0">
                <a:latin typeface="+mj-lt"/>
              </a:rPr>
              <a:t>Training</a:t>
            </a:r>
          </a:p>
        </p:txBody>
      </p:sp>
      <p:sp>
        <p:nvSpPr>
          <p:cNvPr id="22" name="TextBox 21">
            <a:extLst>
              <a:ext uri="{FF2B5EF4-FFF2-40B4-BE49-F238E27FC236}">
                <a16:creationId xmlns:a16="http://schemas.microsoft.com/office/drawing/2014/main" id="{85B41B1B-815F-BA67-09D0-3D7B619962E5}"/>
              </a:ext>
            </a:extLst>
          </p:cNvPr>
          <p:cNvSpPr txBox="1"/>
          <p:nvPr/>
        </p:nvSpPr>
        <p:spPr>
          <a:xfrm>
            <a:off x="2512357" y="2138620"/>
            <a:ext cx="1475084" cy="461665"/>
          </a:xfrm>
          <a:prstGeom prst="rect">
            <a:avLst/>
          </a:prstGeom>
          <a:noFill/>
        </p:spPr>
        <p:txBody>
          <a:bodyPr wrap="none" rtlCol="0">
            <a:spAutoFit/>
          </a:bodyPr>
          <a:lstStyle/>
          <a:p>
            <a:r>
              <a:rPr lang="en-US" sz="2400" dirty="0">
                <a:latin typeface="Bradley Hand" pitchFamily="2" charset="77"/>
              </a:rPr>
              <a:t>Hardware</a:t>
            </a:r>
          </a:p>
        </p:txBody>
      </p:sp>
      <p:sp>
        <p:nvSpPr>
          <p:cNvPr id="23" name="TextBox 22">
            <a:extLst>
              <a:ext uri="{FF2B5EF4-FFF2-40B4-BE49-F238E27FC236}">
                <a16:creationId xmlns:a16="http://schemas.microsoft.com/office/drawing/2014/main" id="{8BC99FF4-76C4-7E18-A8E4-294A51CD6E20}"/>
              </a:ext>
            </a:extLst>
          </p:cNvPr>
          <p:cNvSpPr txBox="1"/>
          <p:nvPr/>
        </p:nvSpPr>
        <p:spPr>
          <a:xfrm>
            <a:off x="4717997" y="2128230"/>
            <a:ext cx="2768707" cy="461665"/>
          </a:xfrm>
          <a:prstGeom prst="rect">
            <a:avLst/>
          </a:prstGeom>
          <a:noFill/>
        </p:spPr>
        <p:txBody>
          <a:bodyPr wrap="none" rtlCol="0">
            <a:spAutoFit/>
          </a:bodyPr>
          <a:lstStyle/>
          <a:p>
            <a:r>
              <a:rPr lang="en-US" sz="2400" dirty="0">
                <a:latin typeface="Bradley Hand" pitchFamily="2" charset="77"/>
              </a:rPr>
              <a:t>Computing Experts</a:t>
            </a:r>
          </a:p>
        </p:txBody>
      </p:sp>
      <p:sp>
        <p:nvSpPr>
          <p:cNvPr id="24" name="TextBox 23">
            <a:extLst>
              <a:ext uri="{FF2B5EF4-FFF2-40B4-BE49-F238E27FC236}">
                <a16:creationId xmlns:a16="http://schemas.microsoft.com/office/drawing/2014/main" id="{5D1D92E1-7E59-9EB3-3392-0287EEBD580E}"/>
              </a:ext>
            </a:extLst>
          </p:cNvPr>
          <p:cNvSpPr txBox="1"/>
          <p:nvPr/>
        </p:nvSpPr>
        <p:spPr>
          <a:xfrm>
            <a:off x="7931521" y="2138621"/>
            <a:ext cx="1978427" cy="461665"/>
          </a:xfrm>
          <a:prstGeom prst="rect">
            <a:avLst/>
          </a:prstGeom>
          <a:noFill/>
        </p:spPr>
        <p:txBody>
          <a:bodyPr wrap="none" rtlCol="0">
            <a:spAutoFit/>
          </a:bodyPr>
          <a:lstStyle/>
          <a:p>
            <a:r>
              <a:rPr lang="en-US" sz="2400" dirty="0">
                <a:latin typeface="Bradley Hand" pitchFamily="2" charset="77"/>
              </a:rPr>
              <a:t>Collaboration</a:t>
            </a:r>
          </a:p>
        </p:txBody>
      </p:sp>
      <p:sp>
        <p:nvSpPr>
          <p:cNvPr id="25" name="TextBox 24">
            <a:extLst>
              <a:ext uri="{FF2B5EF4-FFF2-40B4-BE49-F238E27FC236}">
                <a16:creationId xmlns:a16="http://schemas.microsoft.com/office/drawing/2014/main" id="{DB1CDF54-80FF-D6F4-7C7B-0BFE3648FA03}"/>
              </a:ext>
            </a:extLst>
          </p:cNvPr>
          <p:cNvSpPr txBox="1"/>
          <p:nvPr/>
        </p:nvSpPr>
        <p:spPr>
          <a:xfrm>
            <a:off x="7689280" y="1418869"/>
            <a:ext cx="2518348" cy="400110"/>
          </a:xfrm>
          <a:prstGeom prst="rect">
            <a:avLst/>
          </a:prstGeom>
          <a:solidFill>
            <a:schemeClr val="accent6">
              <a:lumMod val="40000"/>
              <a:lumOff val="60000"/>
            </a:schemeClr>
          </a:solidFill>
          <a:ln w="25400">
            <a:solidFill>
              <a:schemeClr val="tx1"/>
            </a:solidFill>
          </a:ln>
        </p:spPr>
        <p:txBody>
          <a:bodyPr wrap="square" rtlCol="0">
            <a:spAutoFit/>
          </a:bodyPr>
          <a:lstStyle/>
          <a:p>
            <a:pPr algn="ctr"/>
            <a:r>
              <a:rPr lang="en-US" sz="2000" dirty="0">
                <a:latin typeface="+mj-lt"/>
              </a:rPr>
              <a:t>Algorithms/Shifts</a:t>
            </a:r>
          </a:p>
        </p:txBody>
      </p:sp>
      <p:sp>
        <p:nvSpPr>
          <p:cNvPr id="26" name="Rectangle 25">
            <a:extLst>
              <a:ext uri="{FF2B5EF4-FFF2-40B4-BE49-F238E27FC236}">
                <a16:creationId xmlns:a16="http://schemas.microsoft.com/office/drawing/2014/main" id="{A88BB1D5-EDBC-E06C-B861-AA331FE65D00}"/>
              </a:ext>
            </a:extLst>
          </p:cNvPr>
          <p:cNvSpPr/>
          <p:nvPr/>
        </p:nvSpPr>
        <p:spPr>
          <a:xfrm>
            <a:off x="1725769" y="1197736"/>
            <a:ext cx="5760935" cy="5048518"/>
          </a:xfrm>
          <a:prstGeom prst="rect">
            <a:avLst/>
          </a:prstGeom>
          <a:noFill/>
          <a:ln w="38100">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632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1186C11-D65E-F208-96B9-89B6BF89D49C}"/>
              </a:ext>
            </a:extLst>
          </p:cNvPr>
          <p:cNvSpPr>
            <a:spLocks noGrp="1"/>
          </p:cNvSpPr>
          <p:nvPr>
            <p:ph type="body" idx="1"/>
          </p:nvPr>
        </p:nvSpPr>
        <p:spPr>
          <a:xfrm>
            <a:off x="609600" y="1191345"/>
            <a:ext cx="3364281" cy="737519"/>
          </a:xfrm>
          <a:ln w="25400">
            <a:solidFill>
              <a:schemeClr val="accent1">
                <a:shade val="15000"/>
              </a:schemeClr>
            </a:solidFill>
          </a:ln>
        </p:spPr>
        <p:txBody>
          <a:bodyPr/>
          <a:lstStyle/>
          <a:p>
            <a:pPr algn="ctr"/>
            <a:r>
              <a:rPr lang="en-US" sz="2200" b="1" dirty="0">
                <a:solidFill>
                  <a:schemeClr val="accent6">
                    <a:lumMod val="75000"/>
                  </a:schemeClr>
                </a:solidFill>
              </a:rPr>
              <a:t>Consortium Boar</a:t>
            </a:r>
            <a:r>
              <a:rPr lang="en-US" sz="2400" b="1" dirty="0">
                <a:solidFill>
                  <a:schemeClr val="accent6">
                    <a:lumMod val="75000"/>
                  </a:schemeClr>
                </a:solidFill>
              </a:rPr>
              <a:t>d</a:t>
            </a:r>
            <a:r>
              <a:rPr lang="en-US" sz="2400" dirty="0">
                <a:solidFill>
                  <a:schemeClr val="accent6">
                    <a:lumMod val="75000"/>
                  </a:schemeClr>
                </a:solidFill>
              </a:rPr>
              <a:t>	</a:t>
            </a:r>
          </a:p>
        </p:txBody>
      </p:sp>
      <p:sp>
        <p:nvSpPr>
          <p:cNvPr id="3" name="Title 2">
            <a:extLst>
              <a:ext uri="{FF2B5EF4-FFF2-40B4-BE49-F238E27FC236}">
                <a16:creationId xmlns:a16="http://schemas.microsoft.com/office/drawing/2014/main" id="{8A2CD1A5-2893-388C-6A1F-E37E2D288CCC}"/>
              </a:ext>
            </a:extLst>
          </p:cNvPr>
          <p:cNvSpPr>
            <a:spLocks noGrp="1"/>
          </p:cNvSpPr>
          <p:nvPr>
            <p:ph type="title"/>
          </p:nvPr>
        </p:nvSpPr>
        <p:spPr/>
        <p:txBody>
          <a:bodyPr/>
          <a:lstStyle/>
          <a:p>
            <a:r>
              <a:rPr lang="en-US" sz="2800" b="1" dirty="0"/>
              <a:t>Governance</a:t>
            </a:r>
          </a:p>
        </p:txBody>
      </p:sp>
      <p:sp>
        <p:nvSpPr>
          <p:cNvPr id="8" name="Text Placeholder 7">
            <a:extLst>
              <a:ext uri="{FF2B5EF4-FFF2-40B4-BE49-F238E27FC236}">
                <a16:creationId xmlns:a16="http://schemas.microsoft.com/office/drawing/2014/main" id="{1B989246-2600-DBD0-E2C2-03ADE36A44EB}"/>
              </a:ext>
            </a:extLst>
          </p:cNvPr>
          <p:cNvSpPr>
            <a:spLocks noGrp="1"/>
          </p:cNvSpPr>
          <p:nvPr>
            <p:ph type="body" idx="2"/>
          </p:nvPr>
        </p:nvSpPr>
        <p:spPr>
          <a:xfrm>
            <a:off x="4358479" y="1204891"/>
            <a:ext cx="3417662" cy="737519"/>
          </a:xfrm>
          <a:ln w="25400">
            <a:solidFill>
              <a:schemeClr val="accent1">
                <a:shade val="15000"/>
              </a:schemeClr>
            </a:solidFill>
          </a:ln>
        </p:spPr>
        <p:txBody>
          <a:bodyPr/>
          <a:lstStyle/>
          <a:p>
            <a:pPr algn="ctr"/>
            <a:r>
              <a:rPr lang="en-US" sz="2200" b="1" dirty="0">
                <a:solidFill>
                  <a:schemeClr val="accent6">
                    <a:lumMod val="75000"/>
                  </a:schemeClr>
                </a:solidFill>
              </a:rPr>
              <a:t>	Computing Contributions Board</a:t>
            </a:r>
          </a:p>
        </p:txBody>
      </p:sp>
      <p:sp>
        <p:nvSpPr>
          <p:cNvPr id="5" name="Footer Placeholder 4">
            <a:extLst>
              <a:ext uri="{FF2B5EF4-FFF2-40B4-BE49-F238E27FC236}">
                <a16:creationId xmlns:a16="http://schemas.microsoft.com/office/drawing/2014/main" id="{2C31956A-0C09-1A1A-6D50-EEC98F8B9F0C}"/>
              </a:ext>
            </a:extLst>
          </p:cNvPr>
          <p:cNvSpPr>
            <a:spLocks noGrp="1"/>
          </p:cNvSpPr>
          <p:nvPr>
            <p:ph type="ftr" idx="11"/>
          </p:nvPr>
        </p:nvSpPr>
        <p:spPr/>
        <p:txBody>
          <a:bodyPr/>
          <a:lstStyle/>
          <a:p>
            <a:endParaRPr lang="en-US" dirty="0"/>
          </a:p>
        </p:txBody>
      </p:sp>
      <p:sp>
        <p:nvSpPr>
          <p:cNvPr id="6" name="Slide Number Placeholder 5">
            <a:extLst>
              <a:ext uri="{FF2B5EF4-FFF2-40B4-BE49-F238E27FC236}">
                <a16:creationId xmlns:a16="http://schemas.microsoft.com/office/drawing/2014/main" id="{DAF58D05-0AA2-F991-3826-C148F8C06844}"/>
              </a:ext>
            </a:extLst>
          </p:cNvPr>
          <p:cNvSpPr>
            <a:spLocks noGrp="1"/>
          </p:cNvSpPr>
          <p:nvPr>
            <p:ph type="sldNum" idx="12"/>
          </p:nvPr>
        </p:nvSpPr>
        <p:spPr/>
        <p:txBody>
          <a:bodyPr/>
          <a:lstStyle/>
          <a:p>
            <a:fld id="{3BA15A8C-074D-4538-9F00-2FB86F4CAC9A}" type="slidenum">
              <a:rPr lang="en-US" smtClean="0">
                <a:latin typeface="+mn-lt"/>
              </a:rPr>
              <a:pPr/>
              <a:t>4</a:t>
            </a:fld>
            <a:endParaRPr lang="en-US" sz="1050" dirty="0">
              <a:latin typeface="+mn-lt"/>
            </a:endParaRPr>
          </a:p>
        </p:txBody>
      </p:sp>
      <p:sp>
        <p:nvSpPr>
          <p:cNvPr id="9" name="Text Placeholder 8">
            <a:extLst>
              <a:ext uri="{FF2B5EF4-FFF2-40B4-BE49-F238E27FC236}">
                <a16:creationId xmlns:a16="http://schemas.microsoft.com/office/drawing/2014/main" id="{689528AD-F801-7823-1FA7-51A7F29E8269}"/>
              </a:ext>
            </a:extLst>
          </p:cNvPr>
          <p:cNvSpPr>
            <a:spLocks noGrp="1"/>
          </p:cNvSpPr>
          <p:nvPr>
            <p:ph type="body" idx="3"/>
          </p:nvPr>
        </p:nvSpPr>
        <p:spPr>
          <a:xfrm>
            <a:off x="609601" y="2211736"/>
            <a:ext cx="3360282" cy="3892550"/>
          </a:xfrm>
          <a:ln w="25400">
            <a:solidFill>
              <a:schemeClr val="accent1">
                <a:shade val="15000"/>
              </a:schemeClr>
            </a:solidFill>
          </a:ln>
        </p:spPr>
        <p:txBody>
          <a:bodyPr/>
          <a:lstStyle/>
          <a:p>
            <a:pPr marL="88900" indent="0">
              <a:buNone/>
            </a:pPr>
            <a:r>
              <a:rPr lang="en-US" dirty="0"/>
              <a:t>Institutions doing Core Development</a:t>
            </a:r>
          </a:p>
          <a:p>
            <a:pPr marL="88900" indent="0">
              <a:buNone/>
            </a:pPr>
            <a:r>
              <a:rPr lang="en-US" dirty="0"/>
              <a:t>Large hardware contributors</a:t>
            </a:r>
          </a:p>
        </p:txBody>
      </p:sp>
      <p:sp>
        <p:nvSpPr>
          <p:cNvPr id="10" name="Text Placeholder 9">
            <a:extLst>
              <a:ext uri="{FF2B5EF4-FFF2-40B4-BE49-F238E27FC236}">
                <a16:creationId xmlns:a16="http://schemas.microsoft.com/office/drawing/2014/main" id="{75836213-A65D-BC5F-0DCE-EEB83F1FE3A9}"/>
              </a:ext>
            </a:extLst>
          </p:cNvPr>
          <p:cNvSpPr>
            <a:spLocks noGrp="1"/>
          </p:cNvSpPr>
          <p:nvPr>
            <p:ph type="body" idx="4"/>
          </p:nvPr>
        </p:nvSpPr>
        <p:spPr>
          <a:xfrm>
            <a:off x="4387169" y="2211736"/>
            <a:ext cx="3360282" cy="3892550"/>
          </a:xfrm>
          <a:ln w="25400">
            <a:solidFill>
              <a:schemeClr val="accent1">
                <a:shade val="15000"/>
              </a:schemeClr>
            </a:solidFill>
          </a:ln>
        </p:spPr>
        <p:txBody>
          <a:bodyPr/>
          <a:lstStyle/>
          <a:p>
            <a:pPr marL="88900" indent="0">
              <a:buNone/>
            </a:pPr>
            <a:r>
              <a:rPr lang="en-US" dirty="0"/>
              <a:t>Nations</a:t>
            </a:r>
          </a:p>
        </p:txBody>
      </p:sp>
      <p:sp>
        <p:nvSpPr>
          <p:cNvPr id="4" name="Date Placeholder 3">
            <a:extLst>
              <a:ext uri="{FF2B5EF4-FFF2-40B4-BE49-F238E27FC236}">
                <a16:creationId xmlns:a16="http://schemas.microsoft.com/office/drawing/2014/main" id="{8EF21A67-6245-6A5D-EA33-18A503AB8EA3}"/>
              </a:ext>
            </a:extLst>
          </p:cNvPr>
          <p:cNvSpPr>
            <a:spLocks noGrp="1"/>
          </p:cNvSpPr>
          <p:nvPr>
            <p:ph type="dt" idx="10"/>
          </p:nvPr>
        </p:nvSpPr>
        <p:spPr/>
        <p:txBody>
          <a:bodyPr/>
          <a:lstStyle/>
          <a:p>
            <a:fld id="{B3F66C95-12C9-564B-BD90-AB80DE195325}" type="datetime1">
              <a:rPr lang="en-US" smtClean="0"/>
              <a:t>3/16/24</a:t>
            </a:fld>
            <a:endParaRPr lang="en-US" dirty="0"/>
          </a:p>
        </p:txBody>
      </p:sp>
      <p:sp>
        <p:nvSpPr>
          <p:cNvPr id="11" name="Text Placeholder 7">
            <a:extLst>
              <a:ext uri="{FF2B5EF4-FFF2-40B4-BE49-F238E27FC236}">
                <a16:creationId xmlns:a16="http://schemas.microsoft.com/office/drawing/2014/main" id="{92C7139C-B193-9980-B784-147D19DCE029}"/>
              </a:ext>
            </a:extLst>
          </p:cNvPr>
          <p:cNvSpPr txBox="1">
            <a:spLocks/>
          </p:cNvSpPr>
          <p:nvPr/>
        </p:nvSpPr>
        <p:spPr>
          <a:xfrm>
            <a:off x="8218121" y="1204892"/>
            <a:ext cx="3417662" cy="737519"/>
          </a:xfrm>
          <a:prstGeom prst="rect">
            <a:avLst/>
          </a:prstGeom>
          <a:noFill/>
          <a:ln w="25400">
            <a:solidFill>
              <a:schemeClr val="accent1">
                <a:shade val="15000"/>
              </a:schemeClr>
            </a:solid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320"/>
              </a:spcBef>
              <a:spcAft>
                <a:spcPts val="0"/>
              </a:spcAft>
              <a:buClr>
                <a:srgbClr val="C0504D"/>
              </a:buClr>
              <a:buSzPts val="1600"/>
              <a:buFont typeface="Arial"/>
              <a:buNone/>
              <a:defRPr sz="1600" b="0" i="0" u="none" strike="noStrike" cap="none">
                <a:solidFill>
                  <a:srgbClr val="C0504D"/>
                </a:solidFill>
                <a:latin typeface="Arial" panose="020B0604020202020204" pitchFamily="34" charset="0"/>
                <a:ea typeface="Helvetica Neue"/>
                <a:cs typeface="Arial" panose="020B0604020202020204" pitchFamily="34" charset="0"/>
                <a:sym typeface="Helvetica Neue"/>
              </a:defRPr>
            </a:lvl1pPr>
            <a:lvl2pPr marL="914400" marR="0" lvl="1" indent="-228600" algn="l" rtl="0">
              <a:lnSpc>
                <a:spcPct val="100000"/>
              </a:lnSpc>
              <a:spcBef>
                <a:spcPts val="4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pPr marL="228600" indent="0" algn="ctr"/>
            <a:r>
              <a:rPr lang="en-US" sz="2200" b="1" dirty="0">
                <a:solidFill>
                  <a:schemeClr val="accent6">
                    <a:lumMod val="75000"/>
                  </a:schemeClr>
                </a:solidFill>
              </a:rPr>
              <a:t>Computing Resource Allocation Board</a:t>
            </a:r>
          </a:p>
        </p:txBody>
      </p:sp>
      <p:sp>
        <p:nvSpPr>
          <p:cNvPr id="12" name="Text Placeholder 9">
            <a:extLst>
              <a:ext uri="{FF2B5EF4-FFF2-40B4-BE49-F238E27FC236}">
                <a16:creationId xmlns:a16="http://schemas.microsoft.com/office/drawing/2014/main" id="{9B628873-426C-AB1C-77DD-6E57DF350D21}"/>
              </a:ext>
            </a:extLst>
          </p:cNvPr>
          <p:cNvSpPr txBox="1">
            <a:spLocks/>
          </p:cNvSpPr>
          <p:nvPr/>
        </p:nvSpPr>
        <p:spPr>
          <a:xfrm>
            <a:off x="8275501" y="2250009"/>
            <a:ext cx="3360282" cy="3892550"/>
          </a:xfrm>
          <a:prstGeom prst="rect">
            <a:avLst/>
          </a:prstGeom>
          <a:noFill/>
          <a:ln w="25400">
            <a:solidFill>
              <a:schemeClr val="accent1">
                <a:shade val="15000"/>
              </a:schemeClr>
            </a:solidFill>
          </a:ln>
        </p:spPr>
        <p:txBody>
          <a:bodyPr spcFirstLastPara="1" wrap="square" lIns="0" tIns="45700" rIns="0" bIns="45700"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0"/>
              </a:spcBef>
              <a:spcAft>
                <a:spcPts val="0"/>
              </a:spcAft>
              <a:buClr>
                <a:srgbClr val="63666A"/>
              </a:buClr>
              <a:buSzPts val="2200"/>
              <a:buFont typeface="Arial"/>
              <a:buChar char="•"/>
              <a:defRPr sz="2200" b="0" i="0" u="none" strike="noStrike" cap="none">
                <a:solidFill>
                  <a:srgbClr val="63666A"/>
                </a:solidFill>
                <a:latin typeface="Arial" panose="020B0604020202020204" pitchFamily="34" charset="0"/>
                <a:ea typeface="Helvetica Neue"/>
                <a:cs typeface="Arial" panose="020B0604020202020204" pitchFamily="34" charset="0"/>
                <a:sym typeface="Helvetica Neue"/>
              </a:defRPr>
            </a:lvl1pPr>
            <a:lvl2pPr marL="914400" marR="0" lvl="1" indent="-342900" algn="l" rtl="0">
              <a:lnSpc>
                <a:spcPct val="100000"/>
              </a:lnSpc>
              <a:spcBef>
                <a:spcPts val="300"/>
              </a:spcBef>
              <a:spcAft>
                <a:spcPts val="0"/>
              </a:spcAft>
              <a:buClr>
                <a:srgbClr val="63666A"/>
              </a:buClr>
              <a:buSzPts val="1800"/>
              <a:buFont typeface="Merriweather Sans"/>
              <a:buChar char="-"/>
              <a:defRPr sz="2000" b="0" i="0" u="none" strike="noStrike" cap="none">
                <a:solidFill>
                  <a:srgbClr val="63666A"/>
                </a:solidFill>
                <a:latin typeface="Helvetica Neue"/>
                <a:ea typeface="Helvetica Neue"/>
                <a:cs typeface="Helvetica Neue"/>
                <a:sym typeface="Helvetica Neue"/>
              </a:defRPr>
            </a:lvl2pPr>
            <a:lvl3pPr marL="1371600" marR="0" lvl="2" indent="-340360" algn="l" rtl="0">
              <a:lnSpc>
                <a:spcPct val="100000"/>
              </a:lnSpc>
              <a:spcBef>
                <a:spcPts val="300"/>
              </a:spcBef>
              <a:spcAft>
                <a:spcPts val="0"/>
              </a:spcAft>
              <a:buClr>
                <a:srgbClr val="63666A"/>
              </a:buClr>
              <a:buSzPts val="1760"/>
              <a:buFont typeface="Arial"/>
              <a:buChar char="•"/>
              <a:defRPr sz="2000" b="0" i="0" u="none" strike="noStrike" cap="none">
                <a:solidFill>
                  <a:srgbClr val="63666A"/>
                </a:solidFill>
                <a:latin typeface="Helvetica Neue"/>
                <a:ea typeface="Helvetica Neue"/>
                <a:cs typeface="Helvetica Neue"/>
                <a:sym typeface="Helvetica Neue"/>
              </a:defRPr>
            </a:lvl3pPr>
            <a:lvl4pPr marL="1828800" marR="0" lvl="3" indent="-342900" algn="l" rtl="0">
              <a:lnSpc>
                <a:spcPct val="100000"/>
              </a:lnSpc>
              <a:spcBef>
                <a:spcPts val="300"/>
              </a:spcBef>
              <a:spcAft>
                <a:spcPts val="0"/>
              </a:spcAft>
              <a:buClr>
                <a:srgbClr val="63666A"/>
              </a:buClr>
              <a:buSzPts val="1800"/>
              <a:buFont typeface="Merriweather Sans"/>
              <a:buChar char="-"/>
              <a:defRPr sz="2000" b="0" i="0" u="none" strike="noStrike" cap="none">
                <a:solidFill>
                  <a:srgbClr val="63666A"/>
                </a:solidFill>
                <a:latin typeface="Helvetica Neue"/>
                <a:ea typeface="Helvetica Neue"/>
                <a:cs typeface="Helvetica Neue"/>
                <a:sym typeface="Helvetica Neue"/>
              </a:defRPr>
            </a:lvl4pPr>
            <a:lvl5pPr marL="2286000" marR="0" lvl="4" indent="-340360" algn="l" rtl="0">
              <a:lnSpc>
                <a:spcPct val="100000"/>
              </a:lnSpc>
              <a:spcBef>
                <a:spcPts val="300"/>
              </a:spcBef>
              <a:spcAft>
                <a:spcPts val="0"/>
              </a:spcAft>
              <a:buClr>
                <a:srgbClr val="63666A"/>
              </a:buClr>
              <a:buSzPts val="1760"/>
              <a:buFont typeface="Arial"/>
              <a:buChar char="•"/>
              <a:defRPr sz="2000" b="0" i="0" u="none" strike="noStrike" cap="none">
                <a:solidFill>
                  <a:srgbClr val="63666A"/>
                </a:solidFill>
                <a:latin typeface="Helvetica Neue"/>
                <a:ea typeface="Helvetica Neue"/>
                <a:cs typeface="Helvetica Neue"/>
                <a:sym typeface="Helvetica Neue"/>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pPr marL="88900" indent="0">
              <a:buNone/>
            </a:pPr>
            <a:r>
              <a:rPr lang="en-US" dirty="0"/>
              <a:t>Physics Conveners</a:t>
            </a:r>
          </a:p>
          <a:p>
            <a:pPr marL="88900" indent="0">
              <a:buNone/>
            </a:pPr>
            <a:r>
              <a:rPr lang="en-US" dirty="0"/>
              <a:t>Reco/Sim Convenors</a:t>
            </a:r>
          </a:p>
          <a:p>
            <a:pPr marL="88900" indent="0">
              <a:buNone/>
            </a:pPr>
            <a:r>
              <a:rPr lang="en-US" dirty="0"/>
              <a:t>Computing Operations</a:t>
            </a:r>
          </a:p>
          <a:p>
            <a:pPr marL="88900" indent="0">
              <a:buNone/>
            </a:pPr>
            <a:r>
              <a:rPr lang="en-US" dirty="0"/>
              <a:t>Core Software</a:t>
            </a:r>
          </a:p>
        </p:txBody>
      </p:sp>
    </p:spTree>
    <p:extLst>
      <p:ext uri="{BB962C8B-B14F-4D97-AF65-F5344CB8AC3E}">
        <p14:creationId xmlns:p14="http://schemas.microsoft.com/office/powerpoint/2010/main" val="4276232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450AC2-6E97-DABB-5EB7-A81EA1151B23}"/>
              </a:ext>
            </a:extLst>
          </p:cNvPr>
          <p:cNvSpPr>
            <a:spLocks noGrp="1"/>
          </p:cNvSpPr>
          <p:nvPr>
            <p:ph type="title"/>
          </p:nvPr>
        </p:nvSpPr>
        <p:spPr/>
        <p:txBody>
          <a:bodyPr/>
          <a:lstStyle/>
          <a:p>
            <a:r>
              <a:rPr lang="en-US" dirty="0"/>
              <a:t>Org chart</a:t>
            </a:r>
          </a:p>
        </p:txBody>
      </p:sp>
      <p:sp>
        <p:nvSpPr>
          <p:cNvPr id="4" name="Date Placeholder 3">
            <a:extLst>
              <a:ext uri="{FF2B5EF4-FFF2-40B4-BE49-F238E27FC236}">
                <a16:creationId xmlns:a16="http://schemas.microsoft.com/office/drawing/2014/main" id="{D77644BC-DE9C-7657-9F90-24EE98F5CD59}"/>
              </a:ext>
            </a:extLst>
          </p:cNvPr>
          <p:cNvSpPr>
            <a:spLocks noGrp="1"/>
          </p:cNvSpPr>
          <p:nvPr>
            <p:ph type="dt" sz="half" idx="2"/>
          </p:nvPr>
        </p:nvSpPr>
        <p:spPr/>
        <p:txBody>
          <a:bodyPr/>
          <a:lstStyle/>
          <a:p>
            <a:fld id="{B3F66C95-12C9-564B-BD90-AB80DE195325}" type="datetime1">
              <a:rPr lang="en-US" smtClean="0"/>
              <a:t>3/16/24</a:t>
            </a:fld>
            <a:endParaRPr lang="en-US" dirty="0"/>
          </a:p>
        </p:txBody>
      </p:sp>
      <p:sp>
        <p:nvSpPr>
          <p:cNvPr id="5" name="Footer Placeholder 4">
            <a:extLst>
              <a:ext uri="{FF2B5EF4-FFF2-40B4-BE49-F238E27FC236}">
                <a16:creationId xmlns:a16="http://schemas.microsoft.com/office/drawing/2014/main" id="{B3E7B191-D430-0056-CB4E-49EA93BD327E}"/>
              </a:ext>
            </a:extLst>
          </p:cNvPr>
          <p:cNvSpPr>
            <a:spLocks noGrp="1"/>
          </p:cNvSpPr>
          <p:nvPr>
            <p:ph type="ftr" sz="quarter" idx="3"/>
          </p:nvPr>
        </p:nvSpPr>
        <p:spPr/>
        <p:txBody>
          <a:bodyPr/>
          <a:lstStyle/>
          <a:p>
            <a:endParaRPr lang="en-US" dirty="0"/>
          </a:p>
        </p:txBody>
      </p:sp>
      <p:sp>
        <p:nvSpPr>
          <p:cNvPr id="6" name="Slide Number Placeholder 5">
            <a:extLst>
              <a:ext uri="{FF2B5EF4-FFF2-40B4-BE49-F238E27FC236}">
                <a16:creationId xmlns:a16="http://schemas.microsoft.com/office/drawing/2014/main" id="{75DC32DE-330F-2A5E-5DBD-672EC129C6FF}"/>
              </a:ext>
            </a:extLst>
          </p:cNvPr>
          <p:cNvSpPr>
            <a:spLocks noGrp="1"/>
          </p:cNvSpPr>
          <p:nvPr>
            <p:ph type="sldNum" sz="quarter" idx="4"/>
          </p:nvPr>
        </p:nvSpPr>
        <p:spPr/>
        <p:txBody>
          <a:bodyPr/>
          <a:lstStyle/>
          <a:p>
            <a:fld id="{3BA15A8C-074D-4538-9F00-2FB86F4CAC9A}" type="slidenum">
              <a:rPr lang="en-US" smtClean="0">
                <a:latin typeface="+mn-lt"/>
              </a:rPr>
              <a:pPr/>
              <a:t>5</a:t>
            </a:fld>
            <a:endParaRPr lang="en-US" sz="1050" dirty="0">
              <a:latin typeface="+mn-lt"/>
            </a:endParaRPr>
          </a:p>
        </p:txBody>
      </p:sp>
      <p:pic>
        <p:nvPicPr>
          <p:cNvPr id="14" name="Picture 13" descr="A chart of a company structure&#10;&#10;Description automatically generated">
            <a:extLst>
              <a:ext uri="{FF2B5EF4-FFF2-40B4-BE49-F238E27FC236}">
                <a16:creationId xmlns:a16="http://schemas.microsoft.com/office/drawing/2014/main" id="{5C5760FA-D3A8-17FA-7DCB-D89D636133A0}"/>
              </a:ext>
            </a:extLst>
          </p:cNvPr>
          <p:cNvPicPr>
            <a:picLocks noChangeAspect="1"/>
          </p:cNvPicPr>
          <p:nvPr/>
        </p:nvPicPr>
        <p:blipFill>
          <a:blip r:embed="rId2"/>
          <a:stretch>
            <a:fillRect/>
          </a:stretch>
        </p:blipFill>
        <p:spPr>
          <a:xfrm>
            <a:off x="5860399" y="0"/>
            <a:ext cx="6036403" cy="6395482"/>
          </a:xfrm>
          <a:prstGeom prst="rect">
            <a:avLst/>
          </a:prstGeom>
        </p:spPr>
      </p:pic>
    </p:spTree>
    <p:extLst>
      <p:ext uri="{BB962C8B-B14F-4D97-AF65-F5344CB8AC3E}">
        <p14:creationId xmlns:p14="http://schemas.microsoft.com/office/powerpoint/2010/main" val="1676515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90C0DF-C5AF-C99D-33D9-BA655072EBB1}"/>
              </a:ext>
            </a:extLst>
          </p:cNvPr>
          <p:cNvSpPr>
            <a:spLocks noGrp="1"/>
          </p:cNvSpPr>
          <p:nvPr>
            <p:ph type="title"/>
          </p:nvPr>
        </p:nvSpPr>
        <p:spPr/>
        <p:txBody>
          <a:bodyPr/>
          <a:lstStyle/>
          <a:p>
            <a:r>
              <a:rPr lang="en-US" dirty="0"/>
              <a:t>Charge questions</a:t>
            </a:r>
          </a:p>
        </p:txBody>
      </p:sp>
      <p:sp>
        <p:nvSpPr>
          <p:cNvPr id="7" name="Text Placeholder 6">
            <a:extLst>
              <a:ext uri="{FF2B5EF4-FFF2-40B4-BE49-F238E27FC236}">
                <a16:creationId xmlns:a16="http://schemas.microsoft.com/office/drawing/2014/main" id="{582AAC6F-813B-2E3C-ACB6-4A2A886C324B}"/>
              </a:ext>
            </a:extLst>
          </p:cNvPr>
          <p:cNvSpPr>
            <a:spLocks noGrp="1"/>
          </p:cNvSpPr>
          <p:nvPr>
            <p:ph type="body" idx="1"/>
          </p:nvPr>
        </p:nvSpPr>
        <p:spPr>
          <a:xfrm>
            <a:off x="394773" y="706421"/>
            <a:ext cx="11402453" cy="5059363"/>
          </a:xfrm>
        </p:spPr>
        <p:txBody>
          <a:bodyPr>
            <a:noAutofit/>
          </a:bodyPr>
          <a:lstStyle/>
          <a:p>
            <a:pPr marL="342900" marR="0" lvl="0" indent="-342900">
              <a:spcBef>
                <a:spcPts val="0"/>
              </a:spcBef>
              <a:spcAft>
                <a:spcPts val="0"/>
              </a:spcAft>
              <a:buFont typeface="+mj-lt"/>
              <a:buAutoNum type="arabicPeriod"/>
            </a:pPr>
            <a:r>
              <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rPr>
              <a:t>Provide feedback on the comments from the previous NSG meeting, specifically:</a:t>
            </a:r>
          </a:p>
          <a:p>
            <a:pPr marL="655926" lvl="1" indent="-457200"/>
            <a:r>
              <a:rPr lang="en-US" sz="1800"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rPr>
              <a:t>Several of the recommendations of the July 2023 Software and Computing review are expected to be closed by Fall 2023 or early 2024. The NSG is interested in the responses presented at the next NSG meeting.</a:t>
            </a:r>
          </a:p>
          <a:p>
            <a:pPr marL="457200" indent="-457200">
              <a:buFont typeface="+mj-lt"/>
              <a:buAutoNum type="arabicPeriod"/>
            </a:pPr>
            <a:r>
              <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rPr>
              <a:t>How well defined are the interfaces between the scope of the computing consortium and those of other groups within the collaboration, particularly the DAQ consortium, the various detector consortia, and the analysis groups working on algorithms?</a:t>
            </a:r>
            <a:br>
              <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rPr>
            </a:br>
            <a:endPar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endParaRPr>
          </a:p>
          <a:p>
            <a:pPr marL="457200" marR="0" lvl="0" indent="-457200">
              <a:spcBef>
                <a:spcPts val="0"/>
              </a:spcBef>
              <a:spcAft>
                <a:spcPts val="0"/>
              </a:spcAft>
              <a:buFont typeface="+mj-lt"/>
              <a:buAutoNum type="arabicPeriod"/>
            </a:pPr>
            <a:r>
              <a:rPr lang="en-US" sz="1800" b="1" dirty="0">
                <a:solidFill>
                  <a:srgbClr val="002060"/>
                </a:solidFill>
                <a:effectLst/>
                <a:latin typeface="Times New Roman" panose="02020603050405020304" pitchFamily="18" charset="0"/>
                <a:ea typeface="MS Mincho" panose="02020609040205080304" pitchFamily="49" charset="-128"/>
                <a:cs typeface="Times New Roman" panose="02020603050405020304" pitchFamily="18" charset="0"/>
              </a:rPr>
              <a:t>Please comment on the preliminary schedule for DUNE computing. Is it appropriately connected to the schedule for DUNE physics? Are major milestones defined?	</a:t>
            </a:r>
            <a:br>
              <a:rPr lang="en-US" sz="1800" b="1" dirty="0">
                <a:solidFill>
                  <a:srgbClr val="002060"/>
                </a:solidFill>
                <a:effectLst/>
                <a:latin typeface="Times New Roman" panose="02020603050405020304" pitchFamily="18" charset="0"/>
                <a:ea typeface="MS Mincho" panose="02020609040205080304" pitchFamily="49" charset="-128"/>
                <a:cs typeface="Times New Roman" panose="02020603050405020304" pitchFamily="18" charset="0"/>
              </a:rPr>
            </a:br>
            <a:endParaRPr lang="en-US" sz="1800" b="1" dirty="0">
              <a:solidFill>
                <a:srgbClr val="002060"/>
              </a:solidFill>
              <a:effectLst/>
              <a:latin typeface="Times New Roman" panose="02020603050405020304" pitchFamily="18" charset="0"/>
              <a:ea typeface="MS Mincho" panose="02020609040205080304" pitchFamily="49" charset="-128"/>
              <a:cs typeface="Times New Roman" panose="02020603050405020304" pitchFamily="18" charset="0"/>
            </a:endParaRPr>
          </a:p>
          <a:p>
            <a:pPr marL="457200" marR="0" lvl="0" indent="-457200">
              <a:spcBef>
                <a:spcPts val="0"/>
              </a:spcBef>
              <a:spcAft>
                <a:spcPts val="0"/>
              </a:spcAft>
              <a:buFont typeface="+mj-lt"/>
              <a:buAutoNum type="arabicPeriod"/>
            </a:pPr>
            <a:r>
              <a:rPr lang="en-US" sz="1800" b="1" dirty="0">
                <a:solidFill>
                  <a:srgbClr val="002060"/>
                </a:solidFill>
                <a:effectLst/>
                <a:latin typeface="Times New Roman" panose="02020603050405020304" pitchFamily="18" charset="0"/>
                <a:ea typeface="MS Mincho" panose="02020609040205080304" pitchFamily="49" charset="-128"/>
                <a:cs typeface="Times New Roman" panose="02020603050405020304" pitchFamily="18" charset="0"/>
              </a:rPr>
              <a:t>How complete is the understanding of current and future computing needs? </a:t>
            </a:r>
            <a:r>
              <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rPr>
              <a:t>This question applies to hardware, software, personnel, and leadership.</a:t>
            </a:r>
          </a:p>
          <a:p>
            <a:pPr marL="655926" lvl="1" indent="-457200">
              <a:spcBef>
                <a:spcPts val="0"/>
              </a:spcBef>
            </a:pPr>
            <a:r>
              <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rPr>
              <a:t>Are there gaps between the current and future computing needs and the resources available? </a:t>
            </a:r>
            <a:br>
              <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rPr>
            </a:br>
            <a:endPar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endParaRPr>
          </a:p>
          <a:p>
            <a:pPr marL="457200" marR="0" lvl="0" indent="-457200">
              <a:spcBef>
                <a:spcPts val="0"/>
              </a:spcBef>
              <a:spcAft>
                <a:spcPts val="0"/>
              </a:spcAft>
              <a:buFont typeface="+mj-lt"/>
              <a:buAutoNum type="arabicPeriod"/>
            </a:pPr>
            <a:r>
              <a:rPr lang="en-US" sz="1800" b="1" dirty="0">
                <a:solidFill>
                  <a:srgbClr val="002060"/>
                </a:solidFill>
                <a:effectLst/>
                <a:latin typeface="Times New Roman" panose="02020603050405020304" pitchFamily="18" charset="0"/>
                <a:ea typeface="MS Mincho" panose="02020609040205080304" pitchFamily="49" charset="-128"/>
                <a:cs typeface="Times New Roman" panose="02020603050405020304" pitchFamily="18" charset="0"/>
              </a:rPr>
              <a:t>Are the current and planned contributions to DUNE computing from institutions within the collaboration appropriately sized and distributed? </a:t>
            </a:r>
            <a:r>
              <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rPr>
              <a:t>Please consider the balance between US and non-US, between university and lab, and between Fermilab and non-Fermilab contributions to hardware, software, personnel, and leadership.</a:t>
            </a:r>
          </a:p>
          <a:p>
            <a:pPr marL="0" marR="0" lvl="0" indent="0">
              <a:spcBef>
                <a:spcPts val="0"/>
              </a:spcBef>
              <a:spcAft>
                <a:spcPts val="0"/>
              </a:spcAft>
              <a:buNone/>
            </a:pPr>
            <a:endPar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endParaRPr>
          </a:p>
          <a:p>
            <a:pPr marL="128587" marR="0" indent="0">
              <a:spcBef>
                <a:spcPts val="0"/>
              </a:spcBef>
              <a:spcAft>
                <a:spcPts val="0"/>
              </a:spcAft>
              <a:buNone/>
            </a:pPr>
            <a:r>
              <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rPr>
              <a:t> </a:t>
            </a:r>
          </a:p>
          <a:p>
            <a:pPr lvl="1"/>
            <a:endParaRPr lang="en-US" sz="1800" dirty="0">
              <a:solidFill>
                <a:srgbClr val="000000"/>
              </a:solidFill>
              <a:effectLst/>
              <a:latin typeface="Times New Roman" panose="02020603050405020304" pitchFamily="18" charset="0"/>
              <a:ea typeface="MS Mincho" panose="02020609040205080304" pitchFamily="49" charset="-128"/>
              <a:cs typeface="Times New Roman" panose="02020603050405020304" pitchFamily="18" charset="0"/>
            </a:endParaRPr>
          </a:p>
        </p:txBody>
      </p:sp>
      <p:sp>
        <p:nvSpPr>
          <p:cNvPr id="6" name="Slide Number Placeholder 5">
            <a:extLst>
              <a:ext uri="{FF2B5EF4-FFF2-40B4-BE49-F238E27FC236}">
                <a16:creationId xmlns:a16="http://schemas.microsoft.com/office/drawing/2014/main" id="{716B1750-A436-46E3-FC4A-1B62E1389450}"/>
              </a:ext>
            </a:extLst>
          </p:cNvPr>
          <p:cNvSpPr>
            <a:spLocks noGrp="1"/>
          </p:cNvSpPr>
          <p:nvPr>
            <p:ph type="sldNum" sz="quarter" idx="2"/>
          </p:nvPr>
        </p:nvSpPr>
        <p:spPr/>
        <p:txBody>
          <a:bodyPr/>
          <a:lstStyle/>
          <a:p>
            <a:fld id="{3BA15A8C-074D-4538-9F00-2FB86F4CAC9A}" type="slidenum">
              <a:rPr lang="en-US" smtClean="0">
                <a:latin typeface="+mn-lt"/>
              </a:rPr>
              <a:pPr/>
              <a:t>6</a:t>
            </a:fld>
            <a:endParaRPr lang="en-US" sz="1050" dirty="0">
              <a:latin typeface="+mn-lt"/>
            </a:endParaRPr>
          </a:p>
        </p:txBody>
      </p:sp>
      <p:sp>
        <p:nvSpPr>
          <p:cNvPr id="4" name="Date Placeholder 3">
            <a:extLst>
              <a:ext uri="{FF2B5EF4-FFF2-40B4-BE49-F238E27FC236}">
                <a16:creationId xmlns:a16="http://schemas.microsoft.com/office/drawing/2014/main" id="{70ADC4A7-1B6B-1173-33BB-25A4364A7BD0}"/>
              </a:ext>
            </a:extLst>
          </p:cNvPr>
          <p:cNvSpPr>
            <a:spLocks noGrp="1"/>
          </p:cNvSpPr>
          <p:nvPr>
            <p:ph type="dt" sz="half" idx="4294967295"/>
          </p:nvPr>
        </p:nvSpPr>
        <p:spPr>
          <a:xfrm>
            <a:off x="0" y="6550025"/>
            <a:ext cx="1331913" cy="158750"/>
          </a:xfrm>
        </p:spPr>
        <p:txBody>
          <a:bodyPr/>
          <a:lstStyle/>
          <a:p>
            <a:fld id="{B3F66C95-12C9-564B-BD90-AB80DE195325}" type="datetime1">
              <a:rPr lang="en-US" smtClean="0"/>
              <a:t>3/16/24</a:t>
            </a:fld>
            <a:endParaRPr lang="en-US" dirty="0"/>
          </a:p>
        </p:txBody>
      </p:sp>
    </p:spTree>
    <p:extLst>
      <p:ext uri="{BB962C8B-B14F-4D97-AF65-F5344CB8AC3E}">
        <p14:creationId xmlns:p14="http://schemas.microsoft.com/office/powerpoint/2010/main" val="3990924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27343-8796-3C9A-2805-EA0F929796CD}"/>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6D55D67B-4829-D026-F6D7-FC336EA3C22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2D9828F-6520-2544-D455-DF9D17A8E19F}"/>
              </a:ext>
            </a:extLst>
          </p:cNvPr>
          <p:cNvSpPr>
            <a:spLocks noGrp="1"/>
          </p:cNvSpPr>
          <p:nvPr>
            <p:ph type="sldNum" sz="quarter" idx="2"/>
          </p:nvPr>
        </p:nvSpPr>
        <p:spPr/>
        <p:txBody>
          <a:bodyPr/>
          <a:lstStyle/>
          <a:p>
            <a:fld id="{86CB4B4D-7CA3-9044-876B-883B54F8677D}" type="slidenum">
              <a:rPr lang="en-US" smtClean="0"/>
              <a:t>7</a:t>
            </a:fld>
            <a:endParaRPr lang="en-US"/>
          </a:p>
        </p:txBody>
      </p:sp>
    </p:spTree>
    <p:extLst>
      <p:ext uri="{BB962C8B-B14F-4D97-AF65-F5344CB8AC3E}">
        <p14:creationId xmlns:p14="http://schemas.microsoft.com/office/powerpoint/2010/main" val="61972431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41268-086D-F0CB-F1AB-CC35FFA49F04}"/>
              </a:ext>
            </a:extLst>
          </p:cNvPr>
          <p:cNvSpPr>
            <a:spLocks noGrp="1"/>
          </p:cNvSpPr>
          <p:nvPr>
            <p:ph type="title"/>
          </p:nvPr>
        </p:nvSpPr>
        <p:spPr/>
        <p:txBody>
          <a:bodyPr/>
          <a:lstStyle/>
          <a:p>
            <a:r>
              <a:rPr lang="en-US" dirty="0"/>
              <a:t>Basics of the resource model	</a:t>
            </a:r>
          </a:p>
        </p:txBody>
      </p:sp>
      <p:sp>
        <p:nvSpPr>
          <p:cNvPr id="3" name="Text Placeholder 2">
            <a:extLst>
              <a:ext uri="{FF2B5EF4-FFF2-40B4-BE49-F238E27FC236}">
                <a16:creationId xmlns:a16="http://schemas.microsoft.com/office/drawing/2014/main" id="{F29A5121-980A-A57A-0501-EB99BFABEC4C}"/>
              </a:ext>
            </a:extLst>
          </p:cNvPr>
          <p:cNvSpPr>
            <a:spLocks noGrp="1"/>
          </p:cNvSpPr>
          <p:nvPr>
            <p:ph type="body" idx="1"/>
          </p:nvPr>
        </p:nvSpPr>
        <p:spPr/>
        <p:txBody>
          <a:bodyPr>
            <a:normAutofit lnSpcReduction="10000"/>
          </a:bodyPr>
          <a:lstStyle/>
          <a:p>
            <a:r>
              <a:rPr lang="en-US" dirty="0"/>
              <a:t>Keep raw data on disk for 1 year, on tape to end of expt. </a:t>
            </a:r>
          </a:p>
          <a:p>
            <a:pPr lvl="1"/>
            <a:r>
              <a:rPr lang="en-US" dirty="0"/>
              <a:t>For protoDUNE – 1 copy each at CERN/FNAL</a:t>
            </a:r>
          </a:p>
          <a:p>
            <a:pPr lvl="1"/>
            <a:r>
              <a:rPr lang="en-US" dirty="0"/>
              <a:t>For DUNE 1 copy at FNAL, 1 copy at other institutions</a:t>
            </a:r>
          </a:p>
          <a:p>
            <a:r>
              <a:rPr lang="en-US" dirty="0"/>
              <a:t>Reconstruct full sample every year (protoDUNE for 4 years, DUNE to end of expt.)</a:t>
            </a:r>
          </a:p>
          <a:p>
            <a:r>
              <a:rPr lang="en-US" dirty="0"/>
              <a:t>Do new simulation campaigns each year</a:t>
            </a:r>
          </a:p>
          <a:p>
            <a:r>
              <a:rPr lang="en-US" dirty="0"/>
              <a:t>Keep simulation and reconstructed data on disk for </a:t>
            </a:r>
            <a:r>
              <a:rPr lang="en-US" i="1" dirty="0"/>
              <a:t>2</a:t>
            </a:r>
            <a:r>
              <a:rPr lang="en-US" dirty="0"/>
              <a:t> years (always have 2 versions)</a:t>
            </a:r>
          </a:p>
          <a:p>
            <a:pPr lvl="1"/>
            <a:r>
              <a:rPr lang="en-US" dirty="0"/>
              <a:t>One copy in Americas, one in Europe where possible (model assumes 1.5 copies)</a:t>
            </a:r>
          </a:p>
          <a:p>
            <a:pPr lvl="1"/>
            <a:r>
              <a:rPr lang="en-US" dirty="0"/>
              <a:t>No need to stage from tape until it ages out</a:t>
            </a:r>
          </a:p>
          <a:p>
            <a:r>
              <a:rPr lang="en-US" dirty="0"/>
              <a:t>One copy of reconstruction/simulation -&gt; tape as it can be redone if necessary.</a:t>
            </a:r>
          </a:p>
          <a:p>
            <a:endParaRPr lang="en-US" dirty="0"/>
          </a:p>
          <a:p>
            <a:r>
              <a:rPr lang="en-US" b="1" dirty="0">
                <a:solidFill>
                  <a:srgbClr val="0070C0"/>
                </a:solidFill>
              </a:rPr>
              <a:t>CPU estimates </a:t>
            </a:r>
            <a:r>
              <a:rPr lang="en-US" dirty="0"/>
              <a:t>are based on measurements from ProtoDUNE data and existing simulations </a:t>
            </a:r>
          </a:p>
          <a:p>
            <a:r>
              <a:rPr lang="en-US" b="1" dirty="0">
                <a:solidFill>
                  <a:srgbClr val="0070C0"/>
                </a:solidFill>
              </a:rPr>
              <a:t>ND estimates have large uncertainties</a:t>
            </a:r>
            <a:r>
              <a:rPr lang="en-US" dirty="0"/>
              <a:t>.</a:t>
            </a:r>
          </a:p>
          <a:p>
            <a:pPr marL="228600" lvl="1" indent="0">
              <a:buNone/>
            </a:pPr>
            <a:endParaRPr lang="en-US" dirty="0"/>
          </a:p>
          <a:p>
            <a:pPr lvl="1"/>
            <a:endParaRPr lang="en-US" dirty="0"/>
          </a:p>
        </p:txBody>
      </p:sp>
      <p:sp>
        <p:nvSpPr>
          <p:cNvPr id="4" name="Slide Number Placeholder 3">
            <a:extLst>
              <a:ext uri="{FF2B5EF4-FFF2-40B4-BE49-F238E27FC236}">
                <a16:creationId xmlns:a16="http://schemas.microsoft.com/office/drawing/2014/main" id="{046F4621-12F3-CBB5-7A4C-34FF39C75C9E}"/>
              </a:ext>
            </a:extLst>
          </p:cNvPr>
          <p:cNvSpPr>
            <a:spLocks noGrp="1"/>
          </p:cNvSpPr>
          <p:nvPr>
            <p:ph type="sldNum" sz="quarter" idx="2"/>
          </p:nvPr>
        </p:nvSpPr>
        <p:spPr/>
        <p:txBody>
          <a:bodyPr/>
          <a:lstStyle/>
          <a:p>
            <a:fld id="{86CB4B4D-7CA3-9044-876B-883B54F8677D}" type="slidenum">
              <a:rPr lang="en-US" smtClean="0"/>
              <a:t>8</a:t>
            </a:fld>
            <a:endParaRPr lang="en-US"/>
          </a:p>
        </p:txBody>
      </p:sp>
    </p:spTree>
    <p:extLst>
      <p:ext uri="{BB962C8B-B14F-4D97-AF65-F5344CB8AC3E}">
        <p14:creationId xmlns:p14="http://schemas.microsoft.com/office/powerpoint/2010/main" val="341705327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93EB0-11D4-08E8-BF2C-63DC81E451B7}"/>
              </a:ext>
            </a:extLst>
          </p:cNvPr>
          <p:cNvSpPr>
            <a:spLocks noGrp="1"/>
          </p:cNvSpPr>
          <p:nvPr>
            <p:ph type="title"/>
          </p:nvPr>
        </p:nvSpPr>
        <p:spPr/>
        <p:txBody>
          <a:bodyPr/>
          <a:lstStyle/>
          <a:p>
            <a:r>
              <a:rPr lang="en-US" dirty="0"/>
              <a:t>Updates to the model</a:t>
            </a:r>
          </a:p>
        </p:txBody>
      </p:sp>
      <p:sp>
        <p:nvSpPr>
          <p:cNvPr id="3" name="Text Placeholder 2">
            <a:extLst>
              <a:ext uri="{FF2B5EF4-FFF2-40B4-BE49-F238E27FC236}">
                <a16:creationId xmlns:a16="http://schemas.microsoft.com/office/drawing/2014/main" id="{1C3E67DB-0292-975F-F35F-13A97A894103}"/>
              </a:ext>
            </a:extLst>
          </p:cNvPr>
          <p:cNvSpPr>
            <a:spLocks noGrp="1"/>
          </p:cNvSpPr>
          <p:nvPr>
            <p:ph type="body" idx="1"/>
          </p:nvPr>
        </p:nvSpPr>
        <p:spPr/>
        <p:txBody>
          <a:bodyPr>
            <a:normAutofit lnSpcReduction="10000"/>
          </a:bodyPr>
          <a:lstStyle/>
          <a:p>
            <a:r>
              <a:rPr lang="en-US" b="1" dirty="0">
                <a:solidFill>
                  <a:srgbClr val="0070C0"/>
                </a:solidFill>
              </a:rPr>
              <a:t>Delayed </a:t>
            </a:r>
            <a:r>
              <a:rPr lang="en-US" b="1" dirty="0" err="1">
                <a:solidFill>
                  <a:srgbClr val="0070C0"/>
                </a:solidFill>
              </a:rPr>
              <a:t>ProtoDUNE</a:t>
            </a:r>
            <a:r>
              <a:rPr lang="en-US" b="1" dirty="0">
                <a:solidFill>
                  <a:srgbClr val="0070C0"/>
                </a:solidFill>
              </a:rPr>
              <a:t> II operations</a:t>
            </a:r>
            <a:r>
              <a:rPr lang="en-US" dirty="0"/>
              <a:t> until Spring 2024</a:t>
            </a:r>
          </a:p>
          <a:p>
            <a:r>
              <a:rPr lang="en-US" dirty="0"/>
              <a:t>With the </a:t>
            </a:r>
            <a:r>
              <a:rPr lang="en-US" b="1" dirty="0">
                <a:solidFill>
                  <a:srgbClr val="0070C0"/>
                </a:solidFill>
              </a:rPr>
              <a:t>successful large-scale FD simulation campaigns</a:t>
            </a:r>
            <a:r>
              <a:rPr lang="en-US" dirty="0"/>
              <a:t>, we have considerably better understanding of both our processing time expectations and our simulation needs</a:t>
            </a:r>
          </a:p>
          <a:p>
            <a:r>
              <a:rPr lang="en-US" dirty="0"/>
              <a:t>not all of that additional information has been included in the model just yet (minor tweaks)</a:t>
            </a:r>
          </a:p>
          <a:p>
            <a:r>
              <a:rPr lang="en-US" dirty="0"/>
              <a:t>new estimates for FD processing time based upon multithreaded processing and subsequent smaller memory footprint</a:t>
            </a:r>
          </a:p>
          <a:p>
            <a:r>
              <a:rPr lang="en-US" dirty="0"/>
              <a:t>updated files sizes for reconstruction and simulation output – no longer estimate based upon retention of the raw waveforms in data or  all </a:t>
            </a:r>
            <a:r>
              <a:rPr lang="en-US" dirty="0" err="1"/>
              <a:t>rawdigits</a:t>
            </a:r>
            <a:r>
              <a:rPr lang="en-US" dirty="0"/>
              <a:t> in the simulation</a:t>
            </a:r>
          </a:p>
          <a:p>
            <a:r>
              <a:rPr lang="en-US" dirty="0"/>
              <a:t>still working on understanding the GPU requirements for 2x2 and ND-</a:t>
            </a:r>
            <a:r>
              <a:rPr lang="en-US" dirty="0" err="1"/>
              <a:t>LAr</a:t>
            </a:r>
            <a:r>
              <a:rPr lang="en-US" dirty="0"/>
              <a:t> and how those estimates can be translated</a:t>
            </a:r>
          </a:p>
          <a:p>
            <a:r>
              <a:rPr lang="en-US" dirty="0"/>
              <a:t>We are </a:t>
            </a:r>
            <a:r>
              <a:rPr lang="en-US" b="1" dirty="0">
                <a:solidFill>
                  <a:srgbClr val="0070C0"/>
                </a:solidFill>
              </a:rPr>
              <a:t>transitioning from MWC to HEPScore23 (HS23)</a:t>
            </a:r>
            <a:r>
              <a:rPr lang="en-US" dirty="0"/>
              <a:t> as the metric for CPU resources</a:t>
            </a:r>
          </a:p>
        </p:txBody>
      </p:sp>
      <p:sp>
        <p:nvSpPr>
          <p:cNvPr id="4" name="Slide Number Placeholder 3">
            <a:extLst>
              <a:ext uri="{FF2B5EF4-FFF2-40B4-BE49-F238E27FC236}">
                <a16:creationId xmlns:a16="http://schemas.microsoft.com/office/drawing/2014/main" id="{5C4CB5DA-6DA3-C3A0-4668-AF47AD600918}"/>
              </a:ext>
            </a:extLst>
          </p:cNvPr>
          <p:cNvSpPr>
            <a:spLocks noGrp="1"/>
          </p:cNvSpPr>
          <p:nvPr>
            <p:ph type="sldNum" sz="quarter" idx="2"/>
          </p:nvPr>
        </p:nvSpPr>
        <p:spPr/>
        <p:txBody>
          <a:bodyPr/>
          <a:lstStyle/>
          <a:p>
            <a:fld id="{86CB4B4D-7CA3-9044-876B-883B54F8677D}" type="slidenum">
              <a:rPr lang="en-US" smtClean="0"/>
              <a:t>9</a:t>
            </a:fld>
            <a:endParaRPr lang="en-US"/>
          </a:p>
        </p:txBody>
      </p:sp>
    </p:spTree>
    <p:extLst>
      <p:ext uri="{BB962C8B-B14F-4D97-AF65-F5344CB8AC3E}">
        <p14:creationId xmlns:p14="http://schemas.microsoft.com/office/powerpoint/2010/main" val="3089991205"/>
      </p:ext>
    </p:extLst>
  </p:cSld>
  <p:clrMapOvr>
    <a:masterClrMapping/>
  </p:clrMapOvr>
  <p:transition spd="med"/>
</p:sld>
</file>

<file path=ppt/theme/theme1.xml><?xml version="1.0" encoding="utf-8"?>
<a:theme xmlns:a="http://schemas.openxmlformats.org/drawingml/2006/main" name="LBNF Content-Footer Theme">
  <a:themeElements>
    <a:clrScheme name="readable">
      <a:dk1>
        <a:srgbClr val="000000"/>
      </a:dk1>
      <a:lt1>
        <a:srgbClr val="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AA7941"/>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LBNC-computing-2023-05-22" id="{D0F6312F-183D-724A-BE5E-71D8E140B2F8}" vid="{FCAACC35-6F44-9B4D-9E41-824ACA6B2A76}"/>
    </a:ext>
  </a:extLst>
</a:theme>
</file>

<file path=ppt/theme/theme2.xml><?xml version="1.0" encoding="utf-8"?>
<a:theme xmlns:a="http://schemas.openxmlformats.org/drawingml/2006/main" name="LBNF Content-Footer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LBNC-computing-2023-05-22" id="{D0F6312F-183D-724A-BE5E-71D8E140B2F8}" vid="{CE044D3B-6A35-3E43-8A17-007E965C387A}"/>
    </a:ext>
  </a:ext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LBNF Content-Footer Theme</Template>
  <TotalTime>95</TotalTime>
  <Words>871</Words>
  <Application>Microsoft Macintosh PowerPoint</Application>
  <PresentationFormat>Widescreen</PresentationFormat>
  <Paragraphs>156</Paragraphs>
  <Slides>27</Slides>
  <Notes>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27</vt:i4>
      </vt:variant>
    </vt:vector>
  </HeadingPairs>
  <TitlesOfParts>
    <vt:vector size="37" baseType="lpstr">
      <vt:lpstr>Times New Roman</vt:lpstr>
      <vt:lpstr>Bradley Hand</vt:lpstr>
      <vt:lpstr>Helvetica</vt:lpstr>
      <vt:lpstr>Helvetica Neue</vt:lpstr>
      <vt:lpstr>Calibri</vt:lpstr>
      <vt:lpstr>Merriweather Sans</vt:lpstr>
      <vt:lpstr>Arial</vt:lpstr>
      <vt:lpstr>Lucida Grande</vt:lpstr>
      <vt:lpstr>LBNF Content-Footer Theme</vt:lpstr>
      <vt:lpstr>LBNF Content-Footer Theme</vt:lpstr>
      <vt:lpstr>DUNE COMPUTING OVERVIEW Heidi Schellman FOR THE COMPUTING CONSORTIUM</vt:lpstr>
      <vt:lpstr>This talk</vt:lpstr>
      <vt:lpstr>Computing Consortium</vt:lpstr>
      <vt:lpstr>Governance</vt:lpstr>
      <vt:lpstr>Org chart</vt:lpstr>
      <vt:lpstr>Charge questions</vt:lpstr>
      <vt:lpstr>PowerPoint Presentation</vt:lpstr>
      <vt:lpstr>Basics of the resource model </vt:lpstr>
      <vt:lpstr>Updates to the model</vt:lpstr>
      <vt:lpstr>Proposed divisions between nations/labs</vt:lpstr>
      <vt:lpstr>The longer term</vt:lpstr>
      <vt:lpstr>Projected Disk Needs 2022-2030 Needs</vt:lpstr>
      <vt:lpstr>Projected disk needs 2022-2040</vt:lpstr>
      <vt:lpstr>Summary of allocation/use as of February 1, 2024</vt:lpstr>
      <vt:lpstr>Disk requests from the model </vt:lpstr>
      <vt:lpstr>Projected Tape Needs 2022-2030</vt:lpstr>
      <vt:lpstr>Projected Tape Needs 2022-2040</vt:lpstr>
      <vt:lpstr>Numbers for tape needs</vt:lpstr>
      <vt:lpstr>Projected CPU needs 2022-2030</vt:lpstr>
      <vt:lpstr>Projected CPU needs 2022-2040</vt:lpstr>
      <vt:lpstr>Actual CPU usage in 2023</vt:lpstr>
      <vt:lpstr>Summary of resource request for 2024</vt:lpstr>
      <vt:lpstr>DUNE computing model</vt:lpstr>
      <vt:lpstr>Disk compared to CMS </vt:lpstr>
      <vt:lpstr>Tape prediction</vt:lpstr>
      <vt:lpstr>CPU/GPU </vt:lpstr>
      <vt:lpstr>Global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DUNE COMPUTING UPDATE Mike Kirby (FNAL) FOR THE COMPUTING CONSORTIUM</dc:title>
  <dc:creator>Schellman, Heidi</dc:creator>
  <cp:lastModifiedBy>Schellman, Heidi</cp:lastModifiedBy>
  <cp:revision>6</cp:revision>
  <cp:lastPrinted>2023-03-22T13:53:39Z</cp:lastPrinted>
  <dcterms:created xsi:type="dcterms:W3CDTF">2024-03-16T22:48:57Z</dcterms:created>
  <dcterms:modified xsi:type="dcterms:W3CDTF">2024-03-17T00:24:21Z</dcterms:modified>
</cp:coreProperties>
</file>

<file path=docProps/thumbnail.jpeg>
</file>